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177" y="3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26305-8F72-4A63-80D2-2C4702EA9D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F98B3C-D5CF-4955-BA62-C601C9A6AA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6A472C-CF20-478D-A5B7-3189191CF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4670BE-0F91-4DA3-B463-8D51C81C89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E26F4D-F5E5-47E5-82A4-B836A9CBF7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93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657B9-2F26-461F-916F-1540810A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274F11-8C6F-4268-B101-E60D534065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14E52-9B64-4D9F-AC7A-F3DF111A4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9AC329-8115-4E6D-9109-1B66D5F16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A71DC4-263C-4F44-B868-808B449FC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25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E41DC4-90C5-47FC-9F43-E3C280F633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0F8D9-67B0-49BC-B389-29E47E3747C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4FFA66-81FF-4870-A732-CB2ABD434A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6C6A99-5795-472A-9DFA-006CF23F4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5B3388-A9FC-4AFC-A108-7FE77C9D8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90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71E84B-8EF6-4CC8-A771-A663F29B8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302240-0C7B-4246-88B4-B1BE1C1F2A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BB1CF-2561-45D7-B83F-CA22D06A2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AFC2C9-47BD-4D7C-9E97-C09A5E6D0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DAEAD9-0BC7-4285-81FA-31126DB7E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520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1C16CA-1162-4562-A076-695BF063F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042546-4FE5-421B-B993-AF13DC9FF0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00EF95-B345-42BF-9DE4-C09CD5CBC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874D0F-ED83-4CA0-8064-1A96E768C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B63907-B8D8-4EAB-866E-7873B9E63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897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739C-D798-4F85-8B3A-AC39A2AD7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83A523-E6FB-4B92-80C4-15C2A713F8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4DB65-F1AC-404B-8A5B-41EEC755BD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0E28A0-1096-4841-8315-518394BCF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9765DB-95DB-44A4-9B9F-E9EE38D53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C241D3-4F19-4A04-9F25-3258822C2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82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174A5-BE7E-4C9D-A5FE-41999C421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3988D2-08AD-4A11-A2C0-AD52B03A2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2B791A-140F-45C6-B5BA-CA530A6FADC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95A6A3-F053-4AB5-969D-80E899C1826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42A6C54-0984-4072-9E8A-5BE3876BC59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4CBE04-DE6E-4092-AC02-150CEF958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36F038-6C6F-4975-92D3-154C2F31F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9520A8-EA87-42D5-B2FC-35277DF2D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8790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944FA0-C4D1-4E6B-B91D-2679526E8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FDE22-D840-4991-8B11-8001A0E23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F354510-0E27-431D-9983-E55FD93DA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98CCCB-412C-46C2-AD1F-6A99B1C43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716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CAC487-7B85-4EC2-8339-7A9D459A3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C4DAD4A-BF41-4772-804B-3FBDB18A5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B0F06E-01AB-4F92-BF30-2E80D263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715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28909-7165-43AB-86B2-0DC8C54FC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96C0AC-1998-412C-B377-CE251B81A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6E14DA-8D1E-42E7-A488-15D9EABD2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32E32-CCC2-4905-ADE3-79BAAF63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039593-F34D-47F0-B87F-7EED5C9AF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08B0CA-D419-4665-B659-0A9465835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360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045771-95DC-49C2-A678-C7B515B06C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08DDFF-D8AE-4167-AB35-B0FB1BD27B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4ACC9A-A7B1-4387-B17F-F3D651B0F4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9BA290-FA26-433A-8D04-5A63C9232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C815A-7DDD-415B-A35A-93CC9CE65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2EFE56-62FD-4B1A-B297-0C964861D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945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FDC2B0-386D-4F6D-8E13-4384FAFCAB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BAB2-161B-4EA8-98BE-0179A1F03C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DB5F7B-8DB6-401C-B0AA-E33363908E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A7C2DC-9E42-4A0F-8CDF-BB0FF116488F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A795D8-6FD0-486B-B328-A7BE85FABF7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54730-6057-487B-A61B-85F7D8EA4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18EB3F-1308-46A0-9475-01F82C7A3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369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microsoft.com/office/2007/relationships/hdphoto" Target="../media/hdphoto6.wdp"/><Relationship Id="rId18" Type="http://schemas.openxmlformats.org/officeDocument/2006/relationships/image" Target="../media/image9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6.png"/><Relationship Id="rId17" Type="http://schemas.microsoft.com/office/2007/relationships/hdphoto" Target="../media/hdphoto8.wdp"/><Relationship Id="rId2" Type="http://schemas.openxmlformats.org/officeDocument/2006/relationships/image" Target="../media/image1.png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5.png"/><Relationship Id="rId19" Type="http://schemas.microsoft.com/office/2007/relationships/hdphoto" Target="../media/hdphoto9.wdp"/><Relationship Id="rId4" Type="http://schemas.openxmlformats.org/officeDocument/2006/relationships/image" Target="../media/image2.png"/><Relationship Id="rId9" Type="http://schemas.microsoft.com/office/2007/relationships/hdphoto" Target="../media/hdphoto4.wdp"/><Relationship Id="rId1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61AC4BB6-CD4D-4E04-B7AD-8DCBEF3AEFE5}"/>
              </a:ext>
            </a:extLst>
          </p:cNvPr>
          <p:cNvGrpSpPr/>
          <p:nvPr/>
        </p:nvGrpSpPr>
        <p:grpSpPr>
          <a:xfrm>
            <a:off x="781665" y="-287594"/>
            <a:ext cx="10574593" cy="7307826"/>
            <a:chOff x="784860" y="-1196340"/>
            <a:chExt cx="10797540" cy="9441180"/>
          </a:xfrm>
          <a:scene3d>
            <a:camera prst="isometricOffAxis1Top">
              <a:rot lat="19086511" lon="18990840" rev="3071979"/>
            </a:camera>
            <a:lightRig rig="threePt" dir="t"/>
          </a:scene3d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767B4E3C-E81F-4139-8AAA-1CCC81AC35AF}"/>
                </a:ext>
              </a:extLst>
            </p:cNvPr>
            <p:cNvSpPr/>
            <p:nvPr/>
          </p:nvSpPr>
          <p:spPr>
            <a:xfrm>
              <a:off x="5120640" y="2407920"/>
              <a:ext cx="2019300" cy="2110740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4C3CE4D9-2425-4347-8BDE-0AF1AA47A014}"/>
                </a:ext>
              </a:extLst>
            </p:cNvPr>
            <p:cNvSpPr/>
            <p:nvPr/>
          </p:nvSpPr>
          <p:spPr>
            <a:xfrm>
              <a:off x="784860" y="-1196340"/>
              <a:ext cx="10797540" cy="9441180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0BA17C5-80F6-4648-A247-D5CFB2D962F2}"/>
                </a:ext>
              </a:extLst>
            </p:cNvPr>
            <p:cNvSpPr/>
            <p:nvPr/>
          </p:nvSpPr>
          <p:spPr>
            <a:xfrm>
              <a:off x="1310640" y="-861060"/>
              <a:ext cx="9776460" cy="8557260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3068235-3CE4-4A12-BC34-D52524CCEF1C}"/>
                </a:ext>
              </a:extLst>
            </p:cNvPr>
            <p:cNvSpPr/>
            <p:nvPr/>
          </p:nvSpPr>
          <p:spPr>
            <a:xfrm>
              <a:off x="1790700" y="-502920"/>
              <a:ext cx="8679180" cy="7749540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AB36F4A-B9A7-4519-A7B4-973FFFE9A7D9}"/>
                </a:ext>
              </a:extLst>
            </p:cNvPr>
            <p:cNvSpPr/>
            <p:nvPr/>
          </p:nvSpPr>
          <p:spPr>
            <a:xfrm>
              <a:off x="2453640" y="137160"/>
              <a:ext cx="7353300" cy="6652260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CF31C4F-CE76-4187-9A44-8CC5E9CE7B9F}"/>
                </a:ext>
              </a:extLst>
            </p:cNvPr>
            <p:cNvSpPr/>
            <p:nvPr/>
          </p:nvSpPr>
          <p:spPr>
            <a:xfrm>
              <a:off x="3009900" y="777240"/>
              <a:ext cx="6240780" cy="5372100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FFF47E3F-E08E-4C4B-98FC-29E3E4253ED7}"/>
                </a:ext>
              </a:extLst>
            </p:cNvPr>
            <p:cNvSpPr/>
            <p:nvPr/>
          </p:nvSpPr>
          <p:spPr>
            <a:xfrm>
              <a:off x="3733800" y="1325880"/>
              <a:ext cx="4792980" cy="4274820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17A9387-A683-4CF8-B7F8-DF6776C51215}"/>
                </a:ext>
              </a:extLst>
            </p:cNvPr>
            <p:cNvSpPr/>
            <p:nvPr/>
          </p:nvSpPr>
          <p:spPr>
            <a:xfrm>
              <a:off x="4351020" y="1905000"/>
              <a:ext cx="3558540" cy="3116580"/>
            </a:xfrm>
            <a:prstGeom prst="ellipse">
              <a:avLst/>
            </a:prstGeom>
            <a:noFill/>
            <a:ln w="12700">
              <a:solidFill>
                <a:schemeClr val="bg2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C3228228-3266-4AAD-99AB-07DE14884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1052" y="3200400"/>
            <a:ext cx="840600" cy="82034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5F170DD-8D42-469B-8895-724153EE1D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631" y="3079583"/>
            <a:ext cx="673195" cy="568176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E468E2B-4269-49F3-9790-16F89FF8D2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5238" y="2979174"/>
            <a:ext cx="693619" cy="789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D8DFE63-977A-4370-B643-36F413AB4E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2261022"/>
            <a:ext cx="1371599" cy="1643974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40E28DB4-CE7E-4C75-92B9-24EDE5E0BCD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511" b="89946" l="9918" r="89946">
                        <a14:foregroundMark x1="58696" y1="10598" x2="41576" y2="10598"/>
                        <a14:foregroundMark x1="40217" y1="9511" x2="60326" y2="1087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2983" y="2780070"/>
            <a:ext cx="559700" cy="58360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F81A204-5609-4EE5-B93C-0E3B475A472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8514" b="89855" l="9918" r="89946">
                        <a14:foregroundMark x1="37636" y1="9964" x2="52516" y2="5286"/>
                        <a14:foregroundMark x1="59216" y1="6957" x2="64946" y2="9601"/>
                        <a14:foregroundMark x1="50699" y1="8851" x2="44293" y2="8514"/>
                        <a14:foregroundMark x1="64946" y1="9601" x2="57684" y2="9219"/>
                        <a14:foregroundMark x1="44293" y1="8514" x2="57609" y2="12138"/>
                        <a14:foregroundMark x1="50589" y1="9066" x2="48913" y2="8333"/>
                        <a14:foregroundMark x1="57609" y1="12138" x2="53823" y2="10481"/>
                        <a14:foregroundMark x1="48913" y1="8333" x2="50897" y2="8462"/>
                        <a14:foregroundMark x1="51106" y1="8053" x2="48777" y2="7609"/>
                        <a14:foregroundMark x1="48777" y1="7609" x2="51332" y2="7609"/>
                        <a14:foregroundMark x1="51561" y1="7159" x2="46739" y2="6341"/>
                        <a14:foregroundMark x1="46739" y1="6341" x2="51629" y2="7027"/>
                        <a14:foregroundMark x1="51574" y1="7134" x2="42391" y2="9058"/>
                        <a14:foregroundMark x1="42391" y1="9058" x2="48234" y2="8514"/>
                        <a14:foregroundMark x1="48234" y1="8514" x2="42255" y2="9058"/>
                        <a14:foregroundMark x1="42255" y1="9058" x2="50136" y2="8514"/>
                        <a14:foregroundMark x1="58162" y1="8514" x2="58560" y2="8514"/>
                        <a14:foregroundMark x1="50136" y1="8514" x2="50871" y2="8514"/>
                        <a14:foregroundMark x1="58560" y1="8514" x2="58239" y2="8400"/>
                        <a14:foregroundMark x1="51920" y1="6455" x2="39946" y2="9058"/>
                        <a14:foregroundMark x1="39946" y1="9058" x2="41033" y2="8514"/>
                        <a14:backgroundMark x1="52717" y1="4891" x2="58152" y2="5616"/>
                        <a14:backgroundMark x1="58152" y1="5616" x2="59511" y2="6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963" y="1578478"/>
            <a:ext cx="722141" cy="58653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034BA737-4D20-483B-87F9-812C80C8A33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026" y="1503822"/>
            <a:ext cx="1313429" cy="1070484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C4DBFA7A-F42D-43D4-B8B9-1C8E2C4718F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9103" b="89946" l="9783" r="91033">
                        <a14:foregroundMark x1="59918" y1="10054" x2="48173" y2="8561"/>
                        <a14:foregroundMark x1="48125" y1="8487" x2="53668" y2="9103"/>
                        <a14:foregroundMark x1="53668" y1="9103" x2="48858" y2="9638"/>
                        <a14:foregroundMark x1="49985" y1="11408" x2="52446" y2="12092"/>
                        <a14:foregroundMark x1="44267" y1="9277" x2="44158" y2="9239"/>
                        <a14:foregroundMark x1="52446" y1="12092" x2="49852" y2="11199"/>
                        <a14:foregroundMark x1="44158" y1="9239" x2="43167" y2="9920"/>
                        <a14:foregroundMark x1="90987" y1="55280" x2="91033" y2="56250"/>
                        <a14:foregroundMark x1="90877" y1="52966" x2="90951" y2="54520"/>
                        <a14:foregroundMark x1="90353" y1="41984" x2="90823" y2="51840"/>
                        <a14:foregroundMark x1="90369" y1="50498" x2="89402" y2="42120"/>
                        <a14:foregroundMark x1="90856" y1="54713" x2="90539" y2="51967"/>
                        <a14:foregroundMark x1="91033" y1="56250" x2="90934" y2="55388"/>
                        <a14:foregroundMark x1="89402" y1="42120" x2="89810" y2="41304"/>
                        <a14:backgroundMark x1="43478" y1="8152" x2="44293" y2="8152"/>
                        <a14:backgroundMark x1="44429" y1="8967" x2="47147" y2="8016"/>
                        <a14:backgroundMark x1="47826" y1="8016" x2="44429" y2="8016"/>
                        <a14:backgroundMark x1="91168" y1="54076" x2="91712" y2="53804"/>
                        <a14:backgroundMark x1="91712" y1="55435" x2="91304" y2="53261"/>
                        <a14:backgroundMark x1="91168" y1="55163" x2="91168" y2="53397"/>
                        <a14:backgroundMark x1="91168" y1="55978" x2="91712" y2="54076"/>
                        <a14:backgroundMark x1="91033" y1="55978" x2="91168" y2="53668"/>
                        <a14:backgroundMark x1="91033" y1="55842" x2="91033" y2="53533"/>
                        <a14:backgroundMark x1="91033" y1="56929" x2="91033" y2="53804"/>
                        <a14:backgroundMark x1="91033" y1="55842" x2="91168" y2="53804"/>
                        <a14:backgroundMark x1="90625" y1="56114" x2="90625" y2="5380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32" y="3927861"/>
            <a:ext cx="486758" cy="59744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0A409CE0-FEBA-4A7C-A87A-4CD2EAF21CA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9918" b="89946" l="9918" r="91033">
                        <a14:foregroundMark x1="83696" y1="31929" x2="87844" y2="43684"/>
                        <a14:foregroundMark x1="84991" y1="67778" x2="83424" y2="70788"/>
                        <a14:foregroundMark x1="83424" y1="70788" x2="73505" y2="79620"/>
                        <a14:foregroundMark x1="73505" y1="79620" x2="78125" y2="73505"/>
                        <a14:foregroundMark x1="78125" y1="73505" x2="71196" y2="76359"/>
                        <a14:foregroundMark x1="71196" y1="76359" x2="67799" y2="82609"/>
                        <a14:foregroundMark x1="67799" y1="82609" x2="70924" y2="75408"/>
                        <a14:foregroundMark x1="70924" y1="75408" x2="68750" y2="82337"/>
                        <a14:foregroundMark x1="68750" y1="82337" x2="73505" y2="76087"/>
                        <a14:foregroundMark x1="73505" y1="76087" x2="81114" y2="72962"/>
                        <a14:foregroundMark x1="81114" y1="72962" x2="84298" y2="67504"/>
                        <a14:foregroundMark x1="87868" y1="43684" x2="87908" y2="41033"/>
                        <a14:foregroundMark x1="87908" y1="41033" x2="85190" y2="34647"/>
                        <a14:foregroundMark x1="85190" y1="34647" x2="86435" y2="43644"/>
                        <a14:foregroundMark x1="83916" y1="67353" x2="82337" y2="71467"/>
                        <a14:foregroundMark x1="82337" y1="71467" x2="83754" y2="67289"/>
                        <a14:foregroundMark x1="83106" y1="67033" x2="83016" y2="67255"/>
                        <a14:foregroundMark x1="74049" y1="80163" x2="59647" y2="86957"/>
                        <a14:foregroundMark x1="57473" y1="87500" x2="50136" y2="87500"/>
                        <a14:foregroundMark x1="50136" y1="87500" x2="58696" y2="87364"/>
                        <a14:foregroundMark x1="86413" y1="36005" x2="88587" y2="50543"/>
                        <a14:foregroundMark x1="88587" y1="50543" x2="86005" y2="64810"/>
                        <a14:foregroundMark x1="86005" y1="64810" x2="85598" y2="56929"/>
                        <a14:foregroundMark x1="85598" y1="56929" x2="88043" y2="50136"/>
                        <a14:foregroundMark x1="88043" y1="50136" x2="87500" y2="49728"/>
                        <a14:backgroundMark x1="90033" y1="50329" x2="90020" y2="50800"/>
                        <a14:backgroundMark x1="87017" y1="64991" x2="85734" y2="6807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1394" y="4856096"/>
            <a:ext cx="635782" cy="51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84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01505 L -4.58333E-6 0.01528 C 0.00118 0.01782 0.00235 0.01991 0.00339 0.02245 C 0.00378 0.02338 0.00365 0.02454 0.00404 0.02546 C 0.0056 0.02986 0.00573 0.0294 0.00808 0.03171 C 0.00847 0.03333 0.00899 0.0368 0.01003 0.03796 C 0.01081 0.03889 0.01185 0.03866 0.01277 0.03912 C 0.01316 0.04005 0.01342 0.04143 0.0142 0.04213 C 0.01472 0.04259 0.0155 0.04259 0.01615 0.04305 C 0.02123 0.04722 0.01511 0.04352 0.02019 0.04606 C 0.02058 0.04722 0.02084 0.04861 0.02162 0.0493 C 0.02227 0.05 0.02318 0.05 0.02422 0.05046 C 0.02579 0.05093 0.02735 0.05116 0.02878 0.05139 C 0.03152 0.05417 0.03008 0.05347 0.03295 0.05347 L 0.03295 0.0537 L 0.0698 0.06088 L 0.10144 0.05972 L 0.14922 0.00069 L 0.14779 -0.01366 C 0.1474 -0.01759 0.1461 -0.0287 0.14506 -0.03333 C 0.14441 -0.03634 0.1418 -0.03912 0.14037 -0.04051 C 0.1362 -0.04445 0.13607 -0.04421 0.13243 -0.04583 C 0.13165 -0.04653 0.13112 -0.04815 0.13021 -0.04884 C 0.12943 -0.04931 0.12826 -0.04884 0.12761 -0.04977 C 0.12709 -0.05046 0.12735 -0.05185 0.12696 -0.05278 C 0.12618 -0.05417 0.12513 -0.05486 0.12422 -0.05602 C 0.1237 -0.05695 0.12357 -0.05833 0.12292 -0.05903 C 0.12162 -0.06042 0.11784 -0.06343 0.11563 -0.06412 C 0.11355 -0.06505 0.11146 -0.06574 0.10938 -0.06644 C 0.10821 -0.0669 0.10678 -0.0669 0.10547 -0.06713 C 0.10456 -0.06759 0.10352 -0.06782 0.10274 -0.06829 C 0.10183 -0.06898 0.10105 -0.07014 0.1 -0.07037 C 0.0974 -0.07107 0.0948 -0.07107 0.09206 -0.07153 C 0.07474 -0.08032 0.08516 -0.07546 0.04102 -0.06713 C 0.03985 -0.06713 0.03972 -0.06412 0.03894 -0.0632 C 0.03842 -0.0625 0.03763 -0.0625 0.03698 -0.06204 C 0.03581 -0.06134 0.03477 -0.06088 0.0336 -0.06019 C 0.03321 -0.05857 0.03308 -0.05695 0.03217 -0.05602 C 0.03112 -0.05486 0.02943 -0.05509 0.02826 -0.05394 L 0.02618 -0.05185 C 0.02579 -0.05093 0.02553 -0.04954 0.02487 -0.04884 C 0.02435 -0.04815 0.02344 -0.04861 0.02279 -0.04769 C 0.0224 -0.04699 0.02253 -0.0456 0.02214 -0.04468 C 0.02175 -0.04352 0.02084 -0.04306 0.02019 -0.04259 C 0.0168 -0.03472 0.02123 -0.04375 0.01615 -0.03843 C 0.01537 -0.03773 0.01524 -0.03634 0.01485 -0.03542 C 0.0142 -0.03403 0.01342 -0.03333 0.01277 -0.03218 C 0.01146 -0.02639 0.01316 -0.03102 0.00873 -0.02708 C 0.00573 -0.02431 0.003 -0.02083 -4.58333E-6 -0.01782 C -0.00104 -0.01667 -0.00221 -0.01574 -0.00338 -0.01482 C -0.00377 -0.01366 -0.00403 -0.01227 -0.00468 -0.01157 C -0.00585 -0.01042 -0.00859 -0.00949 -0.00859 -0.00926 C -0.0082 -0.00718 -0.0082 -0.0044 -0.00742 -0.00232 C -0.0069 -0.00093 -0.00546 -0.00116 -0.00468 -0.00023 C -0.00364 0.00116 -0.00286 0.00301 -0.00195 0.00486 C -4.58333E-6 0.01435 -0.00364 0.00023 0.00196 0.00903 C 0.003 0.01065 0.00196 0.01458 0.00339 0.01505 C 0.0056 0.01643 0.00534 0.01505 0.00534 0.01736 L -4.58333E-6 0.01505 Z " pathEditMode="relative" rAng="0" ptsTypes="AAAAAAAAAAAAAAAAAAAAAAAAAAAAAAAAAAAAAAAAAAAAAAAAAAAAAAAAAAA">
                                      <p:cBhvr>
                                        <p:cTn id="6" dur="5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31" y="-229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0.02639 L -4.79167E-6 -0.02616 C 0.00079 -0.0287 0.00144 -0.03195 0.00274 -0.03426 C 0.003 -0.03519 0.00443 -0.03426 0.00469 -0.03542 C 0.00534 -0.03866 0.00495 -0.04236 0.00521 -0.0456 C 0.00534 -0.04722 0.0056 -0.04861 0.00586 -0.04977 C 0.00769 -0.05648 0.00691 -0.05116 0.00925 -0.0581 C 0.00977 -0.05949 0.01003 -0.06158 0.01094 -0.0632 C 0.01029 -0.0757 0.01042 -0.08773 0.0099 -0.1 C 0.00977 -0.10208 0.0073 -0.10278 0.00678 -0.10324 C 0.00482 -0.1044 0.00118 -0.10718 0.00118 -0.10695 C -0.00273 -0.11389 0.003 -0.10509 -0.00195 -0.11042 C -0.00677 -0.11528 -0.00117 -0.11204 -0.00585 -0.11435 C -0.00664 -0.11528 -0.00742 -0.1169 -0.00846 -0.11759 C -0.00937 -0.11806 -0.01028 -0.11806 -0.01106 -0.11852 C -0.0121 -0.11898 -0.01276 -0.12037 -0.0138 -0.12083 C -0.0151 -0.1213 -0.02057 -0.12222 -0.02148 -0.12269 C -0.02382 -0.12639 -0.02187 -0.12408 -0.02617 -0.1257 C -0.02669 -0.12639 -0.02773 -0.12662 -0.02825 -0.12685 C -0.02929 -0.12755 -0.03033 -0.1287 -0.03151 -0.1287 C -0.03359 -0.12917 -0.03593 -0.12917 -0.03789 -0.12986 C -0.04817 -0.13171 -0.04388 -0.13195 -0.06028 -0.1331 C -0.07005 -0.1338 -0.08007 -0.1338 -0.08997 -0.13426 C -0.11445 -0.14954 -0.10104 -0.1419 -0.16393 -0.13495 C -0.17291 -0.13426 -0.16575 -0.12847 -0.16966 -0.1257 C -0.17096 -0.125 -0.17213 -0.12408 -0.17317 -0.12361 C -0.18906 -0.1162 -0.16783 -0.12708 -0.17838 -0.12153 C -0.18138 -0.1169 -0.17721 -0.12222 -0.18242 -0.11852 C -0.18294 -0.11806 -0.1832 -0.11713 -0.18346 -0.11667 C -0.18398 -0.11574 -0.18515 -0.11505 -0.18567 -0.11435 C -0.18893 -0.11019 -0.18606 -0.1125 -0.18958 -0.11042 C -0.1901 -0.10972 -0.19036 -0.10857 -0.19088 -0.1081 C -0.19192 -0.10718 -0.19479 -0.10648 -0.19479 -0.10625 C -0.19492 -0.10509 -0.19492 -0.10417 -0.19557 -0.10324 C -0.19635 -0.10116 -0.19804 -0.1007 -0.19908 -0.1 C -0.20039 -0.09931 -0.20104 -0.09792 -0.20195 -0.09699 C -0.20364 -0.0956 -0.20572 -0.09445 -0.20703 -0.09283 L -0.20924 -0.09074 C -0.21158 -0.08542 -0.20989 -0.08866 -0.21432 -0.08195 L -0.21705 -0.07755 C -0.21835 -0.07107 -0.21653 -0.07708 -0.21966 -0.07338 C -0.22096 -0.07199 -0.22187 -0.07014 -0.22291 -0.06829 C -0.22343 -0.06783 -0.22369 -0.06667 -0.22434 -0.0662 L -0.22617 -0.06435 C -0.2263 -0.0632 -0.2263 -0.06204 -0.22682 -0.06134 C -0.22747 -0.05972 -0.23072 -0.05741 -0.23151 -0.05671 C -0.2319 -0.05579 -0.23242 -0.05509 -0.23268 -0.05417 C -0.23645 -0.03727 -0.23294 -0.04607 -0.23606 -0.03843 C -0.23632 -0.03426 -0.23645 -0.03033 -0.23671 -0.02639 C -0.23684 -0.02523 -0.23736 -0.02431 -0.23736 -0.02338 C -0.23736 -0.00949 -0.23789 0.0044 -0.23671 0.01782 C -0.23658 0.02037 -0.23437 0.02106 -0.23359 0.02315 C -0.23307 0.02407 -0.23268 0.02523 -0.23216 0.02616 C -0.23164 0.02685 -0.23072 0.02685 -0.2302 0.02708 C -0.22864 0.02986 -0.22747 0.03148 -0.22552 0.03333 C -0.225 0.0338 -0.22434 0.03403 -0.22356 0.03426 C -0.22265 0.03518 -0.22187 0.03611 -0.22109 0.0375 C -0.22057 0.03819 -0.22031 0.03866 -0.21966 0.03935 C -0.21901 0.04028 -0.21796 0.04074 -0.21705 0.04143 C -0.21393 0.04375 -0.20794 0.04421 -0.20598 0.04467 C -0.20182 0.04514 -0.19752 0.04537 -0.19348 0.0456 C -0.18841 0.04815 -0.19427 0.04537 -0.18346 0.04861 C -0.18294 0.04884 -0.18242 0.0493 -0.18164 0.04954 C -0.17994 0.05023 -0.17812 0.05046 -0.1763 0.05092 C -0.16315 0.0544 -0.17786 0.05162 -0.16458 0.05393 C -0.15703 0.05671 -0.16796 0.05255 -0.15013 0.05717 C -0.14687 0.05764 -0.14049 0.06018 -0.14049 0.06065 L -0.04843 0.05903 C -0.04791 0.05903 -0.04726 0.05856 -0.04635 0.05787 C -0.04401 0.05532 -0.04179 0.05208 -0.03919 0.04954 C -0.03867 0.04907 -0.03789 0.04907 -0.03723 0.04861 C -0.03632 0.04768 -0.0358 0.04606 -0.03489 0.0456 C -0.03424 0.04514 -0.03333 0.04514 -0.03281 0.04467 C -0.03203 0.04398 -0.03151 0.04352 -0.03072 0.04259 C -0.03046 0.04143 -0.0302 0.04051 -0.03007 0.03935 C -0.02981 0.03287 -0.03033 0.02639 -0.02955 0.01991 C -0.0289 0.01643 -0.02643 0.01597 -0.02486 0.01481 C -0.02018 0.00741 -0.02656 0.01782 -0.0151 -0.00278 C -0.01432 -0.00394 -0.01341 -0.00556 -0.0125 -0.00648 C -0.01158 -0.00764 -0.01054 -0.00787 -0.00976 -0.00903 C -0.00911 -0.00949 -0.00846 -0.01019 -0.00781 -0.01088 C -0.00625 -0.01991 -0.00846 -0.00995 -0.00247 -0.02199 C -0.00182 -0.02361 -0.00195 -0.02616 -0.0013 -0.02708 C -0.00013 -0.02963 0.00274 -0.03357 0.00274 -0.03333 L -4.79167E-6 -0.02639 Z " pathEditMode="relative" rAng="0" ptsTypes="AAAAAAAAAAAAAAAAAAAAAAAAAAAAAAAAAAAAAAAAAAAAAAAAAAAAAAAAAAAAAAAAAAAAAAAAAAAAAAAAAAAAA">
                                      <p:cBhvr>
                                        <p:cTn id="8" dur="1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8" y="-150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94 0.01296 L -0.00794 0.01319 C -0.00781 0.02592 -0.00781 0.03866 -0.00742 0.05162 C -0.00742 0.05278 -0.0069 0.0537 -0.00677 0.05486 C -0.00638 0.05764 -0.00638 0.06041 -0.00494 0.06227 C -0.00429 0.06342 -0.00338 0.06389 -0.0026 0.06458 C -0.00091 0.07315 -0.00338 0.06319 -0.00013 0.06875 C 0.00026 0.06967 0.00013 0.07106 0.00052 0.07199 C 0.00222 0.07754 0.00222 0.07731 0.00404 0.08055 C 0.0043 0.08171 0.0043 0.08287 0.00469 0.08379 C 0.0056 0.08634 0.00703 0.08773 0.00834 0.08935 L 0.01081 0.0956 C 0.0112 0.09676 0.01146 0.09791 0.01198 0.09884 C 0.01315 0.10116 0.01394 0.10254 0.01563 0.1044 C 0.01615 0.10486 0.0168 0.10509 0.01745 0.10532 C 0.01784 0.10648 0.0181 0.10764 0.01862 0.10856 C 0.01966 0.11041 0.02162 0.11157 0.02279 0.11296 C 0.02409 0.11435 0.02644 0.11713 0.02644 0.11736 C 0.0267 0.11829 0.0267 0.11967 0.02709 0.12037 C 0.02774 0.12153 0.02865 0.12199 0.02956 0.12268 C 0.03203 0.12454 0.03373 0.12407 0.03672 0.12477 C 0.03763 0.12546 0.03828 0.12639 0.0392 0.12685 C 0.04011 0.12754 0.04115 0.12754 0.04219 0.12801 C 0.04297 0.12824 0.04388 0.12847 0.04466 0.12893 C 0.04493 0.12916 0.04857 0.13194 0.04948 0.13217 C 0.05105 0.13287 0.05274 0.13287 0.0543 0.13333 C 0.05847 0.13819 0.05326 0.13287 0.06094 0.13657 C 0.06276 0.1375 0.06263 0.13912 0.06394 0.14097 C 0.06472 0.14166 0.0655 0.14259 0.06641 0.14305 C 0.06823 0.14375 0.07006 0.14352 0.07188 0.14398 C 0.07891 0.14583 0.07045 0.14421 0.07852 0.14722 C 0.08008 0.14791 0.08177 0.14791 0.08334 0.14838 C 0.08438 0.14861 0.08529 0.14907 0.08633 0.14954 C 0.0892 0.15023 0.09206 0.15092 0.0948 0.15162 C 0.11185 0.1618 0.13164 0.15949 0.1487 0.14954 C 0.15482 0.1412 0.14714 0.15023 0.16198 0.14514 C 0.16276 0.14491 0.16289 0.14236 0.16381 0.1419 C 0.16797 0.14004 0.17227 0.13958 0.17644 0.13866 C 0.18607 0.1368 0.19636 0.13565 0.20612 0.13449 L 0.21641 0.12477 C 0.21719 0.12407 0.21797 0.12291 0.21875 0.12268 L 0.22487 0.12037 C 0.22605 0.11944 0.22722 0.11805 0.22852 0.11713 C 0.22943 0.11666 0.2306 0.11713 0.23151 0.1162 C 0.23216 0.11551 0.23203 0.11319 0.23269 0.11296 C 0.2362 0.11111 0.23998 0.11065 0.24362 0.10972 C 0.25261 0.10162 0.24401 0.10787 0.2569 0.1044 C 0.25795 0.10393 0.25899 0.10301 0.2599 0.10208 C 0.2625 0.1 0.26394 0.09815 0.26654 0.09676 C 0.27019 0.09491 0.27383 0.09352 0.27748 0.09143 C 0.27891 0.09051 0.28034 0.08958 0.28177 0.08819 C 0.28256 0.08727 0.28321 0.08541 0.28412 0.08495 C 0.28633 0.08403 0.28855 0.08426 0.29076 0.08379 C 0.29141 0.08287 0.29193 0.08148 0.29258 0.08055 C 0.29453 0.07824 0.29753 0.075 0.29987 0.07315 C 0.30209 0.07153 0.30274 0.07106 0.30469 0.06991 C 0.30534 0.06805 0.30573 0.0662 0.30651 0.06458 C 0.30703 0.06366 0.30782 0.06319 0.30834 0.06227 C 0.30899 0.06134 0.30964 0.06041 0.31016 0.05926 C 0.31055 0.0581 0.31094 0.05694 0.31133 0.05602 C 0.31185 0.05486 0.31263 0.05393 0.31315 0.05278 C 0.31446 0.05 0.31524 0.04629 0.3168 0.04421 C 0.31758 0.04305 0.31849 0.04213 0.31927 0.04097 C 0.32761 0.02708 0.3224 0.03356 0.32709 0.02801 L 0.32956 0.02153 C 0.32995 0.02037 0.33021 0.01921 0.33073 0.01829 C 0.3336 0.01319 0.32995 0.01944 0.33373 0.01389 C 0.3349 0.01227 0.33529 0.01111 0.3362 0.00856 C 0.33763 -0.00718 0.33516 0.00717 0.33855 0.00116 C 0.33907 0.00023 0.33881 -0.00116 0.3392 -0.00209 C 0.33985 -0.00417 0.34076 -0.00579 0.34154 -0.00741 C 0.34271 -0.00972 0.34519 -0.01389 0.34519 -0.01366 C 0.34558 -0.01551 0.34597 -0.0169 0.34649 -0.01829 C 0.3487 -0.02408 0.34688 -0.01621 0.34831 -0.02361 C 0.34779 -0.03843 0.34779 -0.05301 0.34701 -0.06783 C 0.34688 -0.06991 0.34701 -0.07338 0.34584 -0.07408 L 0.34219 -0.07639 C 0.34141 -0.07894 0.34089 -0.08148 0.33972 -0.0838 C 0.3392 -0.08496 0.33868 -0.08634 0.33802 -0.08704 C 0.33724 -0.08773 0.33633 -0.08773 0.33555 -0.0882 C 0.33399 -0.0963 0.33555 -0.09421 0.33125 -0.0956 C 0.32995 -0.10278 0.33177 -0.09584 0.32891 -0.1 C 0.325 -0.10556 0.33047 -0.10162 0.32591 -0.10417 C 0.32526 -0.10533 0.32474 -0.10671 0.32409 -0.10741 C 0.32331 -0.10834 0.3224 -0.1081 0.32162 -0.10857 C 0.32097 -0.10903 0.32045 -0.11019 0.3198 -0.11065 C 0.31901 -0.11158 0.3181 -0.11204 0.31745 -0.11296 C 0.31654 -0.11389 0.31576 -0.11505 0.31498 -0.11621 C 0.31381 -0.11759 0.31211 -0.11968 0.31081 -0.12037 C 0.30912 -0.1213 0.30756 -0.12176 0.30586 -0.12246 C 0.30078 -0.125 0.30847 -0.12199 0.30105 -0.12477 C 0.29675 -0.12986 0.30196 -0.12431 0.29258 -0.12801 C 0.29193 -0.12824 0.29141 -0.1294 0.29076 -0.13009 C 0.28985 -0.13102 0.28881 -0.13195 0.28776 -0.13218 C 0.28516 -0.1331 0.28256 -0.13287 0.27995 -0.13334 C 0.27722 -0.13403 0.27461 -0.13472 0.27201 -0.13542 C 0.27123 -0.13565 0.27045 -0.13611 0.26966 -0.13658 C 0.26875 -0.13704 0.2681 -0.13843 0.26719 -0.13866 C 0.26524 -0.13935 0.26315 -0.13935 0.2612 -0.13982 C 0.25977 -0.14051 0.25834 -0.14121 0.2569 -0.1419 C 0.25586 -0.14236 0.25482 -0.14236 0.25391 -0.14306 C 0.25287 -0.14352 0.25196 -0.14445 0.25091 -0.14514 C 0.25013 -0.1456 0.24922 -0.14584 0.24844 -0.1463 C 0.24779 -0.14722 0.24753 -0.14908 0.24662 -0.14954 C 0.24206 -0.15093 0.23737 -0.1507 0.23269 -0.15162 C 0.23164 -0.15185 0.23073 -0.15232 0.22969 -0.15255 L 0.18855 -0.15046 C 0.175 -0.14931 0.16094 -0.14584 0.1474 -0.14306 C 0.1461 -0.1419 0.14466 -0.14051 0.14323 -0.13982 C 0.14219 -0.13912 0.14115 -0.13889 0.14024 -0.13866 C 0.13633 -0.13773 0.13256 -0.13727 0.12865 -0.13658 C 0.1267 -0.13472 0.12474 -0.13264 0.12266 -0.13125 C 0.12149 -0.13033 0.12019 -0.13033 0.11901 -0.13009 C 0.11563 -0.1294 0.11211 -0.12871 0.10873 -0.12801 C 0.10495 -0.12477 0.10105 -0.12153 0.09727 -0.11829 C 0.09623 -0.11736 0.09532 -0.11551 0.09427 -0.11505 C 0.09063 -0.11343 0.08698 -0.11296 0.08334 -0.11181 C 0.08073 -0.10926 0.07826 -0.10602 0.07552 -0.10417 C 0.07162 -0.10185 0.06706 -0.10301 0.06341 -0.1 C 0.05951 -0.09676 0.05664 -0.09028 0.05313 -0.08611 C 0.05222 -0.08496 0.05105 -0.08472 0.05013 -0.0838 C 0.04597 -0.08056 0.04935 -0.08241 0.04519 -0.08056 C 0.0336 -0.06459 0.04701 -0.08218 0.02891 -0.06227 C 0.02813 -0.06158 0.02787 -0.05972 0.02709 -0.05903 C 0.02422 -0.05671 0.0211 -0.05556 0.01797 -0.05371 C 0.00664 -0.03982 0.01211 -0.04329 0.00235 -0.03982 C -0.00455 -0.0338 0.00586 -0.04445 -0.0013 -0.02361 C -0.00273 -0.01945 -0.00586 -0.01806 -0.00794 -0.01505 C -0.00937 -0.0132 -0.01041 -0.01088 -0.01159 -0.00857 C -0.01263 -0.00671 -0.0138 -0.00324 -0.01458 -0.00116 C -0.01445 0.00278 -0.01471 0.00694 -0.01406 0.01088 C -0.0138 0.01204 -0.01276 0.01204 -0.01224 0.01296 C -0.01185 0.01366 -0.01159 0.01458 -0.01106 0.01504 C -0.00768 0.01805 -0.00846 0.01319 -0.00794 0.01296 Z " pathEditMode="relative" rAng="0" ptsTypes="AAAAAAAAAAAAAAAAAAAAAAAAAAAAAAAAAAAAAAAAAAAAAAAAAAAAAAAAAAAAAAAAAAAAAAAAAAAAAAAAAAAAAAAAAAAAAAAAAAAAAAAAAAAAAAAAAAAAAAAAAAAAAAAAAAAAAA">
                                      <p:cBhvr>
                                        <p:cTn id="10" dur="15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101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0.02801 L -3.95833E-6 -0.02778 C -0.00104 -0.03264 -0.00208 -0.03727 -0.00299 -0.04167 C -0.00338 -0.04375 -0.00364 -0.04607 -0.00416 -0.04815 C -0.00507 -0.05093 -0.00651 -0.05139 -0.00781 -0.05324 C -0.00976 -0.05625 -0.0095 -0.05625 -0.0108 -0.05973 C -0.01145 -0.06111 -0.01211 -0.0625 -0.01263 -0.06389 C -0.01289 -0.06528 -0.01289 -0.06667 -0.01328 -0.06806 C -0.01419 -0.07153 -0.01445 -0.07084 -0.01575 -0.07338 C -0.01614 -0.07454 -0.01653 -0.07547 -0.01692 -0.07639 C -0.01718 -0.07732 -0.01705 -0.07894 -0.01757 -0.07963 C -0.01796 -0.08056 -0.01875 -0.08033 -0.01927 -0.08079 C -0.01992 -0.08148 -0.02057 -0.08195 -0.02109 -0.08287 C -0.02226 -0.08449 -0.02278 -0.08727 -0.02421 -0.08797 L -0.02604 -0.08912 C -0.02734 -0.09074 -0.02799 -0.09121 -0.02903 -0.09329 C -0.02942 -0.09445 -0.02968 -0.09561 -0.0302 -0.09653 C -0.03099 -0.09792 -0.03177 -0.09861 -0.03268 -0.09954 C -0.0358 -0.10811 -0.03164 -0.09815 -0.03567 -0.1051 C -0.03619 -0.10579 -0.03658 -0.10695 -0.03684 -0.10811 C -0.03711 -0.10926 -0.03698 -0.11042 -0.0375 -0.11111 C -0.03815 -0.11204 -0.03906 -0.11181 -0.03984 -0.11227 C -0.04479 -0.12107 -0.03841 -0.11088 -0.04414 -0.11667 C -0.04961 -0.12199 -0.04153 -0.11829 -0.04895 -0.12084 C -0.04961 -0.1213 -0.05039 -0.12176 -0.05078 -0.12269 C -0.05117 -0.12361 -0.05078 -0.1257 -0.05143 -0.12593 C -0.05325 -0.12732 -0.05546 -0.12686 -0.05742 -0.12709 C -0.05846 -0.12755 -0.0595 -0.12778 -0.06041 -0.12824 C -0.06171 -0.12871 -0.06289 -0.12963 -0.06406 -0.13033 C -0.06484 -0.13079 -0.06575 -0.13102 -0.06653 -0.13148 C -0.06731 -0.13241 -0.06796 -0.13357 -0.06888 -0.13449 C -0.06966 -0.13496 -0.07057 -0.13496 -0.07135 -0.13542 C -0.07916 -0.13982 -0.07408 -0.13797 -0.08046 -0.13982 C -0.08099 -0.14028 -0.08424 -0.1426 -0.08528 -0.14306 C -0.08828 -0.14398 -0.09127 -0.14468 -0.09427 -0.14607 C -0.09622 -0.14676 -0.09791 -0.14908 -0.09974 -0.14931 L -0.12161 -0.15139 C -0.12278 -0.15162 -0.12395 -0.15232 -0.12513 -0.15255 C -0.14023 -0.15533 -0.13346 -0.15255 -0.14036 -0.15533 L -0.20013 -0.15348 C -0.20559 -0.15324 -0.21106 -0.15255 -0.21653 -0.15139 C -0.21757 -0.15116 -0.21849 -0.14954 -0.21953 -0.14931 C -0.22317 -0.14838 -0.22682 -0.14861 -0.23046 -0.14815 C -0.2427 -0.14213 -0.24049 -0.14283 -0.25703 -0.13773 L -0.26731 -0.13449 C -0.27578 -0.12871 -0.2638 -0.13635 -0.27461 -0.13148 C -0.27539 -0.13102 -0.27617 -0.12963 -0.27695 -0.12917 C -0.28125 -0.12778 -0.28541 -0.12709 -0.28971 -0.12593 C -0.29401 -0.11852 -0.28971 -0.12454 -0.30117 -0.12176 C -0.30416 -0.12107 -0.30377 -0.11968 -0.30599 -0.1176 C -0.30664 -0.11713 -0.30729 -0.11713 -0.30781 -0.11667 C -0.30846 -0.11598 -0.30898 -0.11505 -0.30963 -0.11436 C -0.31028 -0.11389 -0.3108 -0.11366 -0.31145 -0.11343 C -0.31302 -0.1125 -0.31471 -0.11181 -0.31627 -0.11111 C -0.31914 -0.10857 -0.32187 -0.10556 -0.32474 -0.10278 C -0.32591 -0.10162 -0.32721 -0.10093 -0.32838 -0.09954 C -0.32929 -0.09861 -0.32994 -0.09723 -0.33086 -0.09653 C -0.33476 -0.09398 -0.34296 -0.09005 -0.34296 -0.08982 C -0.34765 -0.08195 -0.34283 -0.08889 -0.35625 -0.08403 C -0.35794 -0.08334 -0.35937 -0.08148 -0.36106 -0.08079 C -0.36744 -0.07824 -0.37408 -0.07709 -0.38046 -0.07454 L -0.38528 -0.07246 C -0.39257 -0.06459 -0.38294 -0.07547 -0.39375 -0.05973 C -0.39427 -0.05903 -0.39492 -0.05903 -0.39557 -0.05857 C -0.39635 -0.05787 -0.39713 -0.05718 -0.39791 -0.05648 C -0.39843 -0.05533 -0.39869 -0.05417 -0.39921 -0.05324 C -0.39974 -0.05255 -0.40039 -0.05209 -0.40104 -0.05139 C -0.40169 -0.05023 -0.40221 -0.04908 -0.40286 -0.04815 C -0.40481 -0.0375 -0.40299 -0.04607 -0.41184 -0.02709 C -0.41354 -0.02338 -0.41458 -0.01875 -0.41666 -0.01644 C -0.41927 -0.01343 -0.41796 -0.01528 -0.42031 -0.01111 C -0.42057 -0.00996 -0.42057 -0.0088 -0.42096 -0.00787 C -0.42213 -0.0051 -0.42695 0.00046 -0.4276 0.00162 C -0.42903 0.00416 -0.42994 0.00717 -0.43125 0.00995 C -0.43294 0.01365 -0.43424 0.01458 -0.43671 0.01713 C -0.4375 0.01944 -0.43841 0.02129 -0.43906 0.02361 C -0.43945 0.025 -0.43971 0.02685 -0.44036 0.02777 C -0.44453 0.03588 -0.44583 0.03495 -0.44934 0.04259 C -0.45039 0.04467 -0.45169 0.04953 -0.45234 0.05208 C -0.45221 0.06574 -0.45234 0.07963 -0.45182 0.09328 C -0.45169 0.09514 -0.44987 0.10069 -0.44934 0.10277 C -0.44895 0.10439 -0.44856 0.10625 -0.44817 0.10787 C -0.44791 0.10902 -0.44739 0.11389 -0.447 0.11527 C -0.44648 0.11689 -0.4457 0.11828 -0.44518 0.11944 C -0.44479 0.12037 -0.44427 0.12152 -0.44388 0.12268 C -0.44362 0.12361 -0.44375 0.125 -0.44336 0.12592 C -0.44283 0.12662 -0.44218 0.12662 -0.44153 0.12685 C -0.43789 0.13981 -0.44257 0.12384 -0.43906 0.13426 C -0.43867 0.13564 -0.43854 0.1375 -0.43789 0.13865 C -0.4375 0.13935 -0.43671 0.13935 -0.43606 0.13958 C -0.43567 0.14074 -0.43515 0.14166 -0.43489 0.14259 C -0.43463 0.14352 -0.43463 0.1449 -0.43424 0.14583 C -0.43385 0.14676 -0.43307 0.14722 -0.43242 0.14791 C -0.43125 0.14977 -0.43033 0.15231 -0.42942 0.15416 C -0.42812 0.16134 -0.42994 0.15439 -0.42695 0.15856 C -0.42643 0.15926 -0.4263 0.16088 -0.42578 0.1618 C -0.42487 0.16365 -0.42278 0.16689 -0.42278 0.16713 C -0.42252 0.16828 -0.42252 0.1699 -0.42213 0.17129 C -0.42174 0.17245 -0.42096 0.17314 -0.42031 0.1743 C -0.41966 0.17569 -0.41914 0.17708 -0.41849 0.17847 C -0.41692 0.18703 -0.4194 0.17708 -0.41614 0.18287 C -0.41562 0.18356 -0.41588 0.18495 -0.41549 0.18611 C -0.41367 0.19074 -0.4125 0.18935 -0.40885 0.19004 C -0.4082 0.1912 -0.40781 0.19236 -0.40703 0.19328 C -0.40651 0.19398 -0.40573 0.19375 -0.4052 0.19444 C -0.40468 0.19514 -0.40468 0.19722 -0.40403 0.19768 C -0.40143 0.19884 -0.39882 0.19838 -0.39609 0.19861 C -0.39401 0.20231 -0.39557 0.20023 -0.39127 0.20162 C -0.38867 0.20254 -0.38541 0.20393 -0.38281 0.20486 C -0.37526 0.21134 -0.37981 0.20902 -0.36888 0.21018 C -0.36119 0.21458 -0.36901 0.21041 -0.34895 0.21319 C -0.34778 0.21342 -0.34661 0.21412 -0.34531 0.21435 L -0.32239 0.21875 L -0.32239 0.21898 L -0.26315 0.22199 L -0.1983 0.21967 C -0.19713 0.21967 -0.19596 0.21898 -0.19479 0.21875 C -0.19336 0.21828 -0.19192 0.21782 -0.19049 0.21759 C -0.18984 0.21689 -0.18919 0.21643 -0.18867 0.21551 C -0.18815 0.21458 -0.18815 0.21296 -0.1875 0.21227 C -0.18645 0.21111 -0.18502 0.21088 -0.18385 0.21018 C -0.18033 0.20787 -0.18268 0.20856 -0.17955 0.20694 C -0.17799 0.20625 -0.17643 0.20578 -0.17474 0.20486 C -0.17356 0.20416 -0.17109 0.20277 -0.17109 0.20301 C -0.16653 0.19745 -0.172 0.20301 -0.1608 0.19953 C -0.16015 0.1993 -0.15976 0.19814 -0.15911 0.19768 C -0.15755 0.19652 -0.15416 0.19537 -0.15416 0.1956 C -0.15117 0.19004 -0.15507 0.19652 -0.15117 0.19213 C -0.15065 0.19166 -0.15052 0.19051 -0.15 0.19004 C -0.14869 0.18889 -0.14323 0.18796 -0.1427 0.18796 C -0.14205 0.1875 -0.1414 0.1868 -0.14088 0.18611 C -0.1401 0.18472 -0.13958 0.18194 -0.13854 0.18171 C -0.13385 0.18032 -0.13606 0.18102 -0.13177 0.17963 C -0.12968 0.17777 -0.12734 0.17569 -0.12513 0.1743 C -0.12356 0.17338 -0.12031 0.17222 -0.12031 0.17245 C -0.1138 0.16088 -0.12513 0.17986 -0.11731 0.16898 C -0.10924 0.15787 -0.11718 0.16435 -0.1082 0.15856 C -0.1069 0.15162 -0.10833 0.15578 -0.10104 0.15416 C -0.09882 0.1537 -0.09635 0.15277 -0.09427 0.15115 C -0.09244 0.15 -0.09075 0.14838 -0.08893 0.14699 C -0.08789 0.14606 -0.08684 0.14537 -0.0858 0.14467 C -0.08294 0.14282 -0.08177 0.14282 -0.07799 0.14166 C -0.07591 0.13449 -0.07799 0.13958 -0.07382 0.13541 C -0.07109 0.13264 -0.06588 0.12685 -0.06588 0.12708 C -0.06549 0.12592 -0.06523 0.12453 -0.06471 0.12361 C -0.06419 0.12291 -0.06354 0.12291 -0.06289 0.12268 C -0.06132 0.12222 -0.05963 0.12199 -0.05807 0.12152 C -0.05599 0.11852 -0.05416 0.11504 -0.05195 0.11203 C -0.04987 0.10926 -0.04752 0.1074 -0.04531 0.10486 C -0.04362 0.10277 -0.04205 0.10046 -0.04049 0.09838 C -0.04023 0.09722 -0.04023 0.09606 -0.03984 0.09537 C -0.03854 0.09259 -0.03619 0.09259 -0.0345 0.09213 C -0.03294 0.08472 -0.03398 0.08842 -0.02838 0.07731 C -0.02721 0.075 -0.02578 0.07338 -0.02474 0.07106 C -0.02382 0.06875 -0.02343 0.06574 -0.02239 0.06365 C -0.02135 0.0618 -0.01875 0.05949 -0.01875 0.05972 C -0.01849 0.05833 -0.01849 0.05717 -0.01809 0.05625 C -0.01692 0.05277 -0.01471 0.04768 -0.01263 0.04467 C -0.01184 0.04352 -0.01093 0.04282 -0.01028 0.04143 C -0.00833 0.03819 -0.00846 0.03703 -0.00729 0.0331 C -0.0069 0.03194 -0.00638 0.03102 -0.00599 0.02986 C -0.0052 0.02407 -0.00364 0.01273 -0.00234 0.00995 L -0.00052 0.00555 C -0.00052 0.00532 0.00131 -0.00787 0.00118 -0.00996 C 0.00105 -0.02107 0.00039 -0.03172 -3.95833E-6 -0.0426 C -0.00013 -0.04167 -0.00026 -0.04074 -0.00052 -0.03982 C -0.00091 -0.03866 -0.00169 -0.03773 -0.00182 -0.03658 C -0.00208 -0.03357 -0.00026 -0.02963 -3.95833E-6 -0.02801 Z " pathEditMode="relative" rAng="0" ptsTypes="AAAAAAAAAAAAAAAAAAAAAAAAAAAAAAAAAAAAAAAAAAAAAAAAAAAAAAAAAAAAAAAAAAAAAAAAAAAAAAAAAAAAAAAAAAAAAAAAAAAAAAAAAAAAAAAAAAAAAAAAAAAAAAAAAAAAAAAAAAAAAAAAAAAAAAAAAAAAAAAAAAAAAAAA">
                                      <p:cBhvr>
                                        <p:cTn id="12" dur="18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565" y="613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3 3.33333E-6 L -0.0013 3.33333E-6 L -0.04492 0.00115 C -0.04557 0.00115 -0.04505 0.00347 -0.04544 0.00439 C -0.04688 0.0074 -0.04792 0.00764 -0.04974 0.00879 C -0.05013 0.00949 -0.05065 0.00995 -0.05091 0.01088 C -0.05143 0.01227 -0.05156 0.01389 -0.05208 0.01504 C -0.05261 0.0162 -0.05339 0.01643 -0.05391 0.01736 C -0.05599 0.0199 -0.05768 0.02268 -0.06003 0.02477 C -0.06224 0.02685 -0.0638 0.02777 -0.06602 0.02916 C -0.06797 0.03125 -0.0707 0.03495 -0.07266 0.03564 C -0.07357 0.03588 -0.07643 0.03657 -0.07761 0.03773 C -0.07917 0.03935 -0.08086 0.0412 -0.08242 0.04305 C -0.08359 0.04444 -0.08464 0.04629 -0.08607 0.04745 C -0.08698 0.04814 -0.08802 0.04791 -0.08906 0.04838 C -0.09102 0.04953 -0.0931 0.05069 -0.09505 0.05162 C -0.09857 0.05578 -0.09583 0.05301 -0.10234 0.05602 C -0.103 0.05625 -0.10365 0.05648 -0.10417 0.05717 C -0.10521 0.0581 -0.10599 0.05995 -0.10716 0.06018 C -0.10977 0.06134 -0.11237 0.06111 -0.11511 0.06134 C -0.11589 0.06203 -0.11654 0.06319 -0.11745 0.06342 C -0.11927 0.06435 -0.12109 0.06412 -0.12292 0.06458 C -0.12435 0.06481 -0.12578 0.06527 -0.12721 0.06574 C -0.13073 0.06875 -0.13034 0.06875 -0.13386 0.07106 C -0.13438 0.07152 -0.13503 0.07176 -0.13568 0.07222 C -0.13659 0.07245 -0.13763 0.07291 -0.13867 0.07314 C -0.13919 0.07384 -0.13971 0.075 -0.1405 0.07546 C -0.14206 0.07615 -0.14375 0.07615 -0.14531 0.07639 C -0.14675 0.07685 -0.14818 0.07708 -0.14948 0.07754 C -0.15091 0.07801 -0.15234 0.07893 -0.15378 0.07963 C -0.15456 0.08009 -0.15534 0.08032 -0.15625 0.08078 C -0.16198 0.09097 -0.15339 0.07615 -0.16042 0.08727 C -0.16458 0.09375 -0.16172 0.09166 -0.16524 0.09352 C -0.16589 0.09467 -0.16641 0.09583 -0.16706 0.09676 C -0.17201 0.10416 -0.17383 0.10625 -0.17982 0.1118 C -0.18034 0.1125 -0.18099 0.11273 -0.18164 0.11296 L -0.18646 0.12152 C -0.18698 0.12268 -0.1875 0.1243 -0.18828 0.12477 L -0.19011 0.12592 C -0.19063 0.12685 -0.19128 0.12801 -0.19193 0.12916 C -0.19232 0.13009 -0.19258 0.13148 -0.1931 0.1324 C -0.19362 0.1331 -0.19427 0.1331 -0.19492 0.13333 C -0.19557 0.13449 -0.19623 0.13541 -0.19675 0.13657 C -0.19714 0.13773 -0.19727 0.13912 -0.19792 0.13981 C -0.19896 0.14097 -0.20156 0.14213 -0.20156 0.14213 C -0.20221 0.14305 -0.20274 0.14421 -0.20339 0.14514 C -0.20547 0.14814 -0.20833 0.15 -0.21003 0.15393 C -0.21354 0.16157 -0.21198 0.15833 -0.21484 0.16342 C -0.21524 0.16527 -0.21563 0.16713 -0.21602 0.16898 C -0.21654 0.17037 -0.21875 0.17546 -0.21914 0.17639 C -0.21927 0.17777 -0.21927 0.17939 -0.21966 0.18078 C -0.22044 0.18287 -0.22175 0.18426 -0.22279 0.18611 C -0.22448 0.18912 -0.22344 0.18773 -0.22578 0.19051 C -0.22682 0.19282 -0.22787 0.19537 -0.22878 0.19791 C -0.22917 0.19884 -0.22891 0.20046 -0.22943 0.20115 C -0.22982 0.20185 -0.2306 0.20185 -0.23125 0.20231 C -0.23177 0.20463 -0.23229 0.2074 -0.23307 0.20972 C -0.23346 0.21134 -0.23425 0.21273 -0.23477 0.21412 C -0.24011 0.22592 -0.23841 0.22268 -0.24206 0.22916 C -0.2457 0.24861 -0.24362 0.23588 -0.24154 0.28495 C -0.24141 0.28634 -0.24063 0.28727 -0.24024 0.28819 C -0.23971 0.29004 -0.23906 0.29189 -0.23841 0.29375 C -0.23763 0.29652 -0.23685 0.2993 -0.23607 0.30231 C -0.23581 0.30324 -0.23581 0.30463 -0.23542 0.30555 C -0.23451 0.30787 -0.2332 0.30926 -0.23177 0.31088 C -0.23073 0.32037 -0.23203 0.31227 -0.22943 0.32152 C -0.22839 0.32523 -0.2293 0.32592 -0.22695 0.32916 C -0.22591 0.33055 -0.22461 0.33125 -0.22331 0.3324 C -0.21927 0.34652 -0.22474 0.32986 -0.22031 0.33773 C -0.21992 0.33842 -0.22005 0.34004 -0.21966 0.34097 C -0.2194 0.34189 -0.21888 0.34236 -0.21849 0.34305 C -0.2125 0.35162 -0.22279 0.33541 -0.21367 0.34953 C -0.21302 0.35046 -0.2125 0.35185 -0.21185 0.35277 C -0.21029 0.35439 -0.20859 0.35532 -0.20703 0.35717 C -0.20117 0.36342 -0.20638 0.35995 -0.20221 0.3625 C -0.20091 0.36389 -0.19987 0.36574 -0.19857 0.36666 C -0.19766 0.36736 -0.19492 0.36944 -0.19375 0.3699 C -0.19063 0.37129 -0.19024 0.3706 -0.18698 0.37314 C -0.18594 0.37407 -0.18503 0.37546 -0.18399 0.37639 C -0.18281 0.37731 -0.18034 0.37847 -0.18034 0.37847 C -0.17995 0.37939 -0.17969 0.38032 -0.17917 0.38078 C -0.17865 0.38125 -0.17787 0.38102 -0.17734 0.38171 C -0.17695 0.38264 -0.17721 0.38449 -0.17669 0.38495 C -0.17578 0.38634 -0.17422 0.38611 -0.17318 0.38727 L -0.1707 0.38935 C -0.17005 0.39051 -0.16966 0.39189 -0.16888 0.39259 C -0.16797 0.39328 -0.16693 0.39328 -0.16589 0.39375 C -0.16524 0.39398 -0.16471 0.39444 -0.16406 0.39467 C -0.1612 0.39606 -0.15846 0.39699 -0.1556 0.39791 C -0.15287 0.40509 -0.15612 0.39814 -0.15261 0.40231 C -0.15182 0.40301 -0.15143 0.40439 -0.15078 0.40555 C -0.14779 0.40995 -0.14896 0.40764 -0.14596 0.41088 C -0.14531 0.41157 -0.14479 0.4125 -0.14414 0.41296 C -0.1431 0.41365 -0.14206 0.41365 -0.14102 0.41412 C -0.14024 0.41435 -0.13945 0.41481 -0.13867 0.41504 C -0.13568 0.4162 -0.13255 0.41666 -0.12956 0.41828 C -0.12188 0.42291 -0.13412 0.41527 -0.12591 0.42152 C -0.12513 0.42222 -0.12435 0.42222 -0.12357 0.42268 C -0.11771 0.42615 -0.12357 0.42407 -0.11628 0.42592 C -0.11602 0.42708 -0.11615 0.42847 -0.11563 0.42916 C -0.11484 0.43009 -0.11367 0.42986 -0.11263 0.43009 C -0.11185 0.43055 -0.11107 0.43102 -0.11016 0.43125 C -0.10938 0.43194 -0.10873 0.4331 -0.10781 0.43333 C -0.10456 0.43472 -0.09167 0.43564 -0.09141 0.43564 C -0.08919 0.43634 -0.08698 0.43703 -0.08477 0.43773 C -0.0832 0.43819 -0.08151 0.43819 -0.07995 0.43889 C -0.07904 0.43912 -0.07839 0.44051 -0.07761 0.44097 C -0.07591 0.44166 -0.07435 0.44166 -0.07266 0.44213 C -0.05873 0.44467 -0.0556 0.44375 -0.03516 0.44537 L 0.01627 0.44421 C 0.0168 0.44421 0.01745 0.44352 0.0181 0.44305 C 0.01888 0.44259 0.01966 0.44236 0.02044 0.44213 C 0.02279 0.43773 0.02031 0.44166 0.02344 0.43889 C 0.0276 0.43518 0.02266 0.43773 0.02773 0.43564 C 0.02877 0.43449 0.02969 0.4331 0.03073 0.4324 C 0.03294 0.43055 0.03789 0.42847 0.03984 0.42801 C 0.04206 0.42754 0.04427 0.42731 0.04648 0.42708 C 0.04987 0.42639 0.05338 0.42546 0.05677 0.42477 C 0.06263 0.42129 0.05182 0.42754 0.06706 0.42268 C 0.06771 0.42245 0.0681 0.42083 0.06888 0.4206 C 0.07344 0.41898 0.07812 0.41828 0.08281 0.41736 C 0.08372 0.4162 0.08463 0.41458 0.08581 0.41412 C 0.08854 0.41296 0.09141 0.41365 0.09427 0.41296 C 0.09505 0.41273 0.09583 0.41227 0.09661 0.4118 C 0.10299 0.40439 0.09609 0.4118 0.11367 0.40879 C 0.11667 0.4081 0.11966 0.40602 0.12266 0.40555 C 0.13776 0.40254 0.13034 0.4037 0.14505 0.40231 C 0.14583 0.40185 0.14674 0.40185 0.14752 0.40115 C 0.14948 0.39977 0.14896 0.39838 0.15117 0.39791 C 0.15495 0.39722 0.15872 0.39722 0.16263 0.39676 C 0.17539 0.38171 0.16341 0.39444 0.17044 0.38935 C 0.17174 0.38842 0.17279 0.3868 0.17409 0.38611 C 0.17682 0.38495 0.17982 0.38472 0.18255 0.38402 C 0.1832 0.38356 0.18385 0.38333 0.18437 0.38287 C 0.18542 0.38217 0.18633 0.38125 0.18737 0.38078 C 0.18815 0.38032 0.18906 0.38009 0.18984 0.37963 C 0.19154 0.3787 0.1931 0.37754 0.19466 0.37639 C 0.19531 0.37615 0.19583 0.37569 0.19648 0.37546 C 0.2013 0.36828 0.20729 0.36273 0.21107 0.35393 C 0.21341 0.34814 0.21185 0.35 0.21588 0.34838 C 0.21641 0.34745 0.21693 0.34583 0.21771 0.34514 C 0.21875 0.34444 0.22005 0.34467 0.22135 0.34421 C 0.22213 0.34398 0.22292 0.34352 0.2237 0.34305 C 0.24752 0.30416 0.2375 0.31597 0.25091 0.30115 C 0.25312 0.29537 0.25104 0.3 0.25456 0.29467 C 0.25521 0.29375 0.2556 0.29213 0.25638 0.29143 C 0.25755 0.29027 0.26002 0.28935 0.26002 0.28935 C 0.26627 0.28102 0.27239 0.27245 0.27877 0.26458 C 0.28021 0.26273 0.28203 0.2618 0.28359 0.26041 C 0.2845 0.25949 0.28529 0.25833 0.28607 0.25717 C 0.28646 0.25648 0.28672 0.25532 0.28724 0.25486 C 0.28802 0.25416 0.2888 0.25416 0.28971 0.25393 C 0.29336 0.24745 0.28919 0.25324 0.29505 0.24953 C 0.29622 0.24884 0.29713 0.24745 0.29818 0.24629 C 0.29831 0.24514 0.29844 0.24398 0.2987 0.24305 C 0.29961 0.24051 0.30104 0.23935 0.30234 0.23773 C 0.3026 0.23379 0.30273 0.22986 0.30299 0.22592 C 0.30351 0.21689 0.30312 0.20764 0.30482 0.19907 C 0.30495 0.19791 0.30508 0.19676 0.30534 0.19583 C 0.30573 0.19421 0.30612 0.19282 0.30664 0.19143 C 0.3069 0.19074 0.30742 0.19004 0.30781 0.18935 C 0.3082 0.18727 0.30859 0.18495 0.30898 0.18287 C 0.31133 0.16944 0.3082 0.18611 0.31029 0.17546 C 0.31002 0.1574 0.31016 0.13958 0.30963 0.12152 C 0.3095 0.11967 0.30872 0.11805 0.30846 0.1162 C 0.30729 0.11018 0.30872 0.11296 0.30599 0.10972 C 0.30534 0.1074 0.30391 0.10208 0.30299 0.1 C 0.30247 0.09907 0.30169 0.09884 0.30117 0.09791 C 0.30052 0.09699 0.29987 0.09583 0.29935 0.09467 C 0.2987 0.09328 0.29609 0.08495 0.29453 0.08402 L 0.29271 0.08287 C 0.29193 0.08171 0.29114 0.08055 0.29023 0.07963 C 0.28945 0.07893 0.28854 0.07939 0.28789 0.07847 C 0.28737 0.07777 0.28763 0.07615 0.28724 0.07546 C 0.28659 0.07407 0.28568 0.07291 0.28476 0.07222 C 0.28372 0.07106 0.28112 0.0699 0.28112 0.0699 C 0.28021 0.06736 0.2793 0.06481 0.27812 0.0625 C 0.2776 0.06134 0.27708 0.05995 0.2763 0.05926 C 0.27578 0.05856 0.27513 0.05856 0.27448 0.0581 C 0.27187 0.05347 0.27474 0.05787 0.26914 0.05393 C 0.26836 0.05347 0.26797 0.05231 0.26732 0.05162 C 0.26667 0.05115 0.26601 0.05092 0.26549 0.05069 C 0.26445 0.05 0.26341 0.04907 0.26237 0.04838 C 0.2612 0.04629 0.26016 0.04398 0.25885 0.04213 C 0.25833 0.04143 0.25755 0.04166 0.25703 0.04097 C 0.25625 0.04004 0.25586 0.03865 0.25521 0.03773 C 0.25456 0.0368 0.25391 0.03634 0.25338 0.03564 C 0.25286 0.03495 0.2526 0.03379 0.25208 0.03333 C 0.25104 0.0324 0.24857 0.03125 0.24857 0.03125 C 0.24271 0.0243 0.25195 0.03472 0.24362 0.02801 C 0.24232 0.02685 0.2401 0.02384 0.2401 0.02384 C 0.23958 0.02268 0.23945 0.02129 0.2388 0.0206 C 0.23828 0.0199 0.23763 0.0199 0.23698 0.01944 C 0.23633 0.01875 0.23581 0.01782 0.23516 0.01736 C 0.23424 0.01643 0.2332 0.01597 0.23216 0.01504 C 0.23138 0.01458 0.2306 0.01365 0.22982 0.01296 C 0.22917 0.0125 0.22851 0.01227 0.22799 0.0118 C 0.22695 0.01134 0.22591 0.01041 0.22487 0.00972 C 0.22383 0.00926 0.21914 0.00787 0.21823 0.00764 C 0.21784 0.00694 0.21758 0.00578 0.21706 0.00555 C 0.21614 0.00463 0.21497 0.00486 0.21406 0.00439 C 0.21341 0.00416 0.21289 0.0037 0.21224 0.00324 C 0.20859 -0.00324 0.21237 0.00231 0.20495 -0.00093 C 0.2043 -0.00139 0.20391 -0.00278 0.20312 -0.00324 C 0.20117 -0.00394 0.19909 -0.00394 0.19713 -0.00417 L 0.19284 -0.00648 C 0.19206 -0.00672 0.19127 -0.00718 0.19049 -0.00741 C 0.18646 -0.00834 0.18242 -0.00903 0.17838 -0.00949 L 0.13724 -0.01505 C 0.12669 -0.02107 0.13919 -0.01412 0.10872 -0.01713 C 0.10677 -0.01736 0.10482 -0.01898 0.10273 -0.01922 C 0.0888 -0.02199 0.0862 -0.02107 0.07305 -0.02246 C 0.06784 -0.02315 0.06263 -0.02385 0.05729 -0.02454 L 0.01627 -0.02246 C 0.01562 -0.02246 0.01484 -0.02223 0.01445 -0.02153 C 0.01393 -0.02061 0.01406 -0.01922 0.0138 -0.01829 C 0.01276 -0.01459 0.01263 -0.01505 0.01081 -0.01273 C 0.01055 -0.01181 0.01068 -0.01019 0.01016 -0.00949 C 0.00937 -0.00857 0.00807 -0.00903 0.00716 -0.00857 C 0.00026 -0.0044 0.01068 -0.00787 0.00052 -0.00533 C -0.00013 -0.00463 -0.00065 -0.00348 -0.0013 -0.00324 C -0.00703 -0.00093 -0.01055 -0.00371 -0.00612 -0.00093 C -0.00391 0.00486 -0.00573 0.00231 -0.0013 3.33333E-6 Z " pathEditMode="relative" ptsTypes="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4" dur="2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3.7037E-6 L -3.125E-6 0.00024 C -0.00286 -0.00277 -0.00547 -0.00671 -0.00846 -0.00833 C -0.00976 -0.00926 -0.01106 -0.00926 -0.01211 -0.01064 C -0.01445 -0.01319 -0.01328 -0.01203 -0.01575 -0.01365 C -0.0164 -0.01435 -0.01692 -0.01504 -0.01757 -0.01574 C -0.0181 -0.0162 -0.01888 -0.0162 -0.0194 -0.01689 C -0.02369 -0.02176 -0.01849 -0.01875 -0.02356 -0.02083 C -0.02422 -0.02152 -0.02474 -0.02245 -0.02539 -0.02291 C -0.02617 -0.02361 -0.02708 -0.02361 -0.02786 -0.02407 C -0.02851 -0.0243 -0.02903 -0.02476 -0.02968 -0.02523 C -0.03073 -0.02592 -0.03164 -0.02662 -0.03268 -0.02708 C -0.03346 -0.02777 -0.03424 -0.0287 -0.03515 -0.02916 C -0.03606 -0.02986 -0.03711 -0.02986 -0.03815 -0.03032 C -0.03893 -0.03101 -0.03971 -0.03171 -0.04049 -0.0324 C -0.04153 -0.03356 -0.04244 -0.03495 -0.04362 -0.03541 C -0.04492 -0.03634 -0.04635 -0.03611 -0.04778 -0.03657 C -0.04882 -0.0368 -0.04987 -0.03726 -0.05078 -0.0375 C -0.05182 -0.03865 -0.05286 -0.03981 -0.0539 -0.04074 C -0.05612 -0.04282 -0.05703 -0.04305 -0.05924 -0.04375 C -0.06432 -0.05069 -0.05885 -0.04421 -0.06471 -0.04814 C -0.06536 -0.04861 -0.06588 -0.04976 -0.06653 -0.05023 C -0.06718 -0.05069 -0.06784 -0.05092 -0.06836 -0.05139 C -0.07304 -0.05416 -0.06979 -0.05277 -0.075 -0.05439 C -0.07565 -0.05509 -0.07617 -0.05601 -0.07682 -0.05648 C -0.07786 -0.05717 -0.0789 -0.05717 -0.07981 -0.05764 C -0.08685 -0.06018 -0.075 -0.05671 -0.0901 -0.06064 C -0.09297 -0.06226 -0.09244 -0.06203 -0.09622 -0.06389 C -0.097 -0.06412 -0.09778 -0.06458 -0.09856 -0.06481 C -0.1 -0.06527 -0.10143 -0.06551 -0.10286 -0.06597 C -0.10547 -0.07037 -0.10247 -0.06597 -0.10768 -0.06898 C -0.10833 -0.06944 -0.10885 -0.07083 -0.1095 -0.07106 C -0.11354 -0.07268 -0.11757 -0.07314 -0.12161 -0.0743 C -0.1233 -0.07476 -0.12487 -0.07569 -0.12643 -0.07639 C -0.12747 -0.07685 -0.12838 -0.07801 -0.12942 -0.07847 C -0.1319 -0.07916 -0.13424 -0.07916 -0.13672 -0.07939 C -0.13854 -0.08009 -0.14036 -0.08125 -0.14218 -0.08171 C -0.15026 -0.0831 -0.1664 -0.08449 -0.1664 -0.08449 L -0.27461 -0.08379 C -0.27552 -0.08379 -0.27617 -0.08194 -0.27708 -0.08171 C -0.28047 -0.08078 -0.28385 -0.08078 -0.28737 -0.08055 C -0.29648 -0.07268 -0.28567 -0.08125 -0.31093 -0.07731 C -0.31198 -0.07708 -0.32122 -0.07176 -0.32239 -0.07106 C -0.32304 -0.07083 -0.32356 -0.07014 -0.32422 -0.0699 C -0.33034 -0.06851 -0.32708 -0.06944 -0.33385 -0.06713 C -0.3345 -0.06597 -0.33502 -0.06458 -0.33567 -0.06389 C -0.33619 -0.06319 -0.34088 -0.0618 -0.34114 -0.06157 C -0.34856 -0.05833 -0.34062 -0.06041 -0.35026 -0.05856 C -0.35065 -0.05787 -0.35091 -0.05671 -0.35143 -0.05648 C -0.35338 -0.05532 -0.35755 -0.05439 -0.35755 -0.05416 C -0.35833 -0.0537 -0.35911 -0.05277 -0.35989 -0.05231 C -0.36054 -0.05185 -0.36119 -0.05185 -0.36172 -0.05139 C -0.36653 -0.04652 -0.36172 -0.0493 -0.36653 -0.04699 C -0.37044 -0.04027 -0.36614 -0.04629 -0.375 -0.04305 C -0.37565 -0.04282 -0.37578 -0.0412 -0.3763 -0.04074 C -0.3776 -0.04004 -0.37903 -0.04004 -0.38047 -0.03981 C -0.38164 -0.03842 -0.38307 -0.03726 -0.38411 -0.03541 C -0.3845 -0.03495 -0.38489 -0.03402 -0.38528 -0.03356 C -0.38593 -0.03287 -0.38906 -0.03148 -0.38958 -0.03148 C -0.39153 -0.02801 -0.38997 -0.02986 -0.39323 -0.02824 C -0.3944 -0.02754 -0.39557 -0.02685 -0.39687 -0.02615 C -0.40182 -0.02384 -0.4056 -0.02523 -0.41132 -0.02523 L -0.40586 -0.02083 C -0.4095 -0.02152 -0.41315 -0.02291 -0.41679 -0.02291 C -0.43021 -0.02361 -0.42838 -0.02407 -0.43554 -0.02083 C -0.4388 -0.01527 -0.4345 -0.02245 -0.44284 -0.0125 C -0.44466 -0.01041 -0.44635 -0.0074 -0.44817 -0.00509 C -0.44961 -0.00347 -0.45117 -0.00208 -0.45247 -3.7037E-6 C -0.45312 0.00093 -0.45364 0.00232 -0.45429 0.00324 C -0.45547 0.00486 -0.45651 0.00672 -0.45794 0.00718 L -0.46276 0.00949 C -0.46341 0.01019 -0.46393 0.01088 -0.46458 0.01158 C -0.46614 0.01366 -0.46771 0.01574 -0.4694 0.01783 C -0.47031 0.01899 -0.47148 0.01991 -0.47239 0.02107 C -0.47304 0.02176 -0.47356 0.02223 -0.47422 0.02292 C -0.475 0.02361 -0.47591 0.02431 -0.47669 0.025 C -0.47747 0.02593 -0.47825 0.02732 -0.47903 0.02824 C -0.47968 0.02894 -0.48021 0.0301 -0.48086 0.03033 C -0.48307 0.03125 -0.48541 0.03149 -0.4875 0.03241 C -0.48945 0.03311 -0.49114 0.03449 -0.49297 0.03565 C -0.49401 0.03704 -0.49492 0.03843 -0.49596 0.03959 C -0.49726 0.04098 -0.49935 0.0419 -0.50091 0.04283 C -0.50182 0.04352 -0.50286 0.04422 -0.5039 0.04491 C -0.50755 0.05139 -0.50403 0.04676 -0.51237 0.04908 C -0.51367 0.04954 -0.51471 0.05047 -0.51601 0.05116 C -0.51653 0.05186 -0.51927 0.05556 -0.52018 0.05649 C -0.52083 0.05695 -0.52148 0.05695 -0.522 0.05741 C -0.5276 0.06181 -0.52356 0.05973 -0.52812 0.06181 C -0.53125 0.06713 -0.52838 0.06274 -0.53229 0.06806 C -0.53971 0.07824 -0.53177 0.06806 -0.54205 0.08033 C -0.54218 0.08149 -0.54218 0.08287 -0.54257 0.08357 C -0.54401 0.08658 -0.54505 0.08681 -0.54687 0.08774 C -0.547 0.09098 -0.547 0.09422 -0.54739 0.09723 C -0.54752 0.09815 -0.54817 0.09861 -0.54869 0.09931 C -0.55 0.10139 -0.55169 0.10324 -0.55286 0.10556 C -0.55364 0.10718 -0.5539 0.10949 -0.55468 0.11088 C -0.55573 0.1125 -0.55716 0.1132 -0.55833 0.11505 C -0.56002 0.1176 -0.56159 0.12061 -0.56315 0.12338 C -0.5638 0.12431 -0.56432 0.1257 -0.56497 0.12662 L -0.56679 0.12871 C -0.56757 0.13056 -0.5681 0.13334 -0.56927 0.13496 C -0.57565 0.14329 -0.57226 0.13936 -0.57955 0.1463 C -0.58034 0.14861 -0.58073 0.15 -0.5819 0.15162 C -0.58567 0.15695 -0.58203 0.1507 -0.58489 0.15579 C -0.58515 0.17107 -0.58515 0.18635 -0.58554 0.20186 C -0.58554 0.20278 -0.5858 0.20394 -0.58619 0.20486 C -0.58646 0.20602 -0.58698 0.20695 -0.58737 0.20811 C -0.58984 0.21667 -0.58567 0.20533 -0.58919 0.21436 C -0.59127 0.25093 -0.58984 0.2213 -0.58984 0.30324 L -0.58737 0.30324 C -0.58593 0.30579 -0.58463 0.30834 -0.58307 0.31042 C -0.58255 0.31135 -0.58177 0.31158 -0.58125 0.31274 C -0.58086 0.31343 -0.58112 0.31482 -0.58073 0.31574 C -0.57981 0.31806 -0.57838 0.31945 -0.57708 0.32107 C -0.57682 0.32199 -0.57682 0.32338 -0.57643 0.32431 C -0.57578 0.3257 -0.57291 0.32755 -0.57226 0.32824 C -0.57135 0.32917 -0.57057 0.33033 -0.56979 0.33149 C -0.56875 0.33311 -0.56784 0.33496 -0.56679 0.33658 C -0.5664 0.33727 -0.56588 0.33797 -0.56562 0.33889 C -0.56523 0.33982 -0.56497 0.34144 -0.56432 0.34213 C -0.56328 0.34306 -0.56185 0.3426 -0.5608 0.34399 C -0.56015 0.34468 -0.5595 0.34537 -0.55898 0.34607 C -0.55703 0.34885 -0.55833 0.34815 -0.55586 0.35047 C -0.55534 0.3507 -0.55468 0.35093 -0.55403 0.35116 C -0.55364 0.35186 -0.55338 0.35301 -0.55286 0.35348 C -0.55169 0.3544 -0.54922 0.35556 -0.54922 0.35579 C -0.54869 0.35625 -0.54804 0.35695 -0.54739 0.35764 C -0.54596 0.35949 -0.54635 0.36019 -0.5444 0.36181 C -0.54362 0.36227 -0.54284 0.3625 -0.54205 0.36274 C -0.5414 0.3632 -0.54075 0.36366 -0.54023 0.36389 C -0.53619 0.37061 -0.53854 0.36829 -0.53346 0.3713 L -0.53346 0.37153 C -0.53294 0.37199 -0.53229 0.37246 -0.53177 0.37338 C -0.53125 0.37408 -0.53099 0.375 -0.53047 0.37524 C -0.52734 0.37894 -0.52721 0.37848 -0.52382 0.37963 C -0.52161 0.38334 -0.52382 0.38033 -0.52018 0.38287 C -0.5194 0.38311 -0.51862 0.38403 -0.51784 0.38473 C -0.51718 0.38519 -0.51653 0.38542 -0.51601 0.38588 C -0.51562 0.38681 -0.51536 0.38843 -0.51471 0.38912 C -0.51367 0.39028 -0.51119 0.39121 -0.51119 0.39144 C -0.50911 0.3963 -0.51106 0.3926 -0.50807 0.39514 C -0.50742 0.39584 -0.5069 0.39676 -0.50625 0.39746 C -0.50573 0.39792 -0.50507 0.39792 -0.50442 0.39838 C -0.50364 0.39908 -0.50286 0.39977 -0.50208 0.40047 C -0.5013 0.40093 -0.50039 0.40116 -0.49961 0.40139 C -0.49909 0.40186 -0.49843 0.40209 -0.49778 0.40255 L -0.49661 0.40463 L -0.49661 0.40486 C -0.49297 0.4051 -0.48932 0.4051 -0.48567 0.40579 C -0.48515 0.40579 -0.4845 0.40649 -0.48398 0.40695 C -0.48268 0.40787 -0.48112 0.40949 -0.47968 0.40973 C -0.47773 0.41042 -0.47565 0.41065 -0.47369 0.41088 C -0.47096 0.41574 -0.47448 0.41042 -0.4694 0.41412 C -0.46888 0.41459 -0.46875 0.41574 -0.46823 0.41598 C -0.46705 0.41713 -0.46458 0.41829 -0.46458 0.41852 C -0.46419 0.41922 -0.46393 0.42061 -0.46341 0.42153 C -0.46289 0.42223 -0.46211 0.42199 -0.46159 0.42246 C -0.46106 0.42292 -0.46067 0.42385 -0.46028 0.42454 C -0.46015 0.42547 -0.46028 0.42709 -0.45976 0.42755 C -0.45846 0.42871 -0.4569 0.42824 -0.45547 0.42871 C -0.45468 0.42894 -0.4539 0.4294 -0.45312 0.42986 C -0.44961 0.43565 -0.45312 0.43079 -0.44817 0.4338 C -0.44062 0.43889 -0.45716 0.43287 -0.44153 0.43704 C -0.44062 0.43727 -0.43958 0.43774 -0.43854 0.4382 C -0.43776 0.43866 -0.43385 0.44098 -0.43255 0.44121 C -0.42487 0.44213 -0.41718 0.4426 -0.4095 0.44329 C -0.40026 0.44653 -0.41497 0.44167 -0.39257 0.44537 C -0.38867 0.44607 -0.38489 0.44769 -0.38112 0.44861 C -0.37994 0.44885 -0.37864 0.44931 -0.37747 0.44954 L -0.36054 0.45162 C -0.35976 0.45209 -0.35898 0.45255 -0.35807 0.45278 C -0.35651 0.45324 -0.35481 0.45324 -0.35325 0.45394 C -0.35221 0.45417 -0.3513 0.45579 -0.35026 0.45602 C -0.34622 0.45695 -0.34218 0.45672 -0.33815 0.45718 L -0.2819 0.45602 C -0.28086 0.45579 -0.28203 0.45186 -0.28125 0.4507 C -0.28034 0.44908 -0.2776 0.44861 -0.2776 0.44885 C -0.27708 0.44792 -0.27656 0.44676 -0.27591 0.44653 C -0.27122 0.44561 -0.26601 0.44908 -0.26198 0.44537 C -0.25924 0.44306 -0.26185 0.43241 -0.25885 0.43079 L -0.25716 0.42986 C -0.25455 0.42524 -0.25612 0.42662 -0.25221 0.42662 L -0.24739 0.42662 C -0.23229 0.42616 -0.21718 0.42662 -0.20208 0.42547 C -0.2013 0.42547 -0.20091 0.42385 -0.20026 0.42361 C -0.19622 0.42269 -0.19218 0.42292 -0.18815 0.42246 C -0.18789 0.42153 -0.18776 0.42037 -0.1875 0.41922 C -0.18659 0.41598 -0.18528 0.41436 -0.18333 0.41204 C -0.18255 0.41111 -0.18164 0.41065 -0.18086 0.40973 C -0.18007 0.4088 -0.17929 0.40787 -0.17851 0.40695 C -0.17786 0.40602 -0.17721 0.40556 -0.17669 0.40463 C -0.17617 0.40417 -0.17604 0.40278 -0.17539 0.40255 C -0.17226 0.4007 -0.16575 0.39838 -0.16575 0.39861 C -0.1651 0.39769 -0.16458 0.39676 -0.16393 0.3963 C -0.16067 0.39375 -0.15729 0.39329 -0.15364 0.39213 C -0.15299 0.39144 -0.15247 0.39074 -0.15182 0.39005 C -0.14948 0.38797 -0.14505 0.3882 -0.14336 0.38797 C -0.14231 0.38727 -0.1414 0.38635 -0.14036 0.38588 C -0.13958 0.38542 -0.13867 0.38519 -0.13789 0.38473 L -0.1276 0.37963 C -0.12669 0.37848 -0.12565 0.37755 -0.12461 0.37639 C -0.12382 0.37547 -0.12304 0.37431 -0.12226 0.37338 C -0.1207 0.37176 -0.1164 0.3713 -0.11549 0.3713 C -0.11419 0.36968 -0.11276 0.36829 -0.11132 0.3669 C -0.1108 0.36667 -0.11002 0.36667 -0.1095 0.36598 C -0.10885 0.36551 -0.10833 0.36436 -0.10768 0.36389 C -0.1069 0.36343 -0.10612 0.3632 -0.10534 0.36274 C -0.10325 0.36181 -0.1013 0.36065 -0.09922 0.35973 C -0.09843 0.35834 -0.09765 0.35672 -0.09674 0.35556 C -0.09583 0.35417 -0.09479 0.35324 -0.09375 0.35232 C -0.09231 0.35116 -0.08737 0.34908 -0.08593 0.34815 C -0.08203 0.34607 -0.08646 0.34838 -0.08164 0.34514 C -0.08047 0.34422 -0.07929 0.34352 -0.07799 0.34283 C -0.07226 0.34051 -0.07487 0.34144 -0.07018 0.33982 C -0.06614 0.33287 -0.06888 0.33611 -0.06106 0.33264 C -0.05794 0.32871 -0.05976 0.33125 -0.05573 0.32431 L -0.04961 0.31366 C -0.04896 0.31274 -0.04856 0.31135 -0.04778 0.31042 C -0.04518 0.30764 -0.04661 0.30903 -0.04362 0.30649 C -0.04297 0.30533 -0.04244 0.30394 -0.04179 0.30324 C -0.04127 0.30255 -0.04049 0.30255 -0.03997 0.30209 C -0.03906 0.30139 -0.03841 0.30093 -0.0375 0.30024 C -0.03698 0.29977 -0.03632 0.29954 -0.03567 0.29908 C -0.03463 0.29815 -0.03372 0.29699 -0.03268 0.29584 C -0.03203 0.29445 -0.03151 0.29306 -0.03086 0.2919 C -0.03007 0.28959 -0.02981 0.28658 -0.02851 0.28542 L -0.02604 0.28334 C -0.02565 0.28241 -0.02539 0.28102 -0.02487 0.28033 C -0.02382 0.27871 -0.02187 0.27778 -0.02057 0.27709 C -0.01823 0.27084 -0.02083 0.27662 -0.01692 0.27176 C -0.01627 0.27107 -0.01588 0.26922 -0.0151 0.26852 C -0.01419 0.26806 -0.01315 0.26829 -0.01211 0.26783 C -0.01146 0.2676 -0.01093 0.26713 -0.01028 0.26667 C -0.01015 0.26574 -0.01015 0.26412 -0.00976 0.26343 C -0.00729 0.25996 -0.00182 0.25394 -0.00182 0.25417 C -0.00117 0.25232 0.00013 0.24861 0.00118 0.24792 C 0.00235 0.24699 0.00365 0.24699 0.00482 0.24676 C 0.00521 0.24607 0.00547 0.24514 0.00599 0.24468 C 0.00651 0.24399 0.00743 0.24422 0.00782 0.24375 C 0.00938 0.24121 0.01055 0.23774 0.01211 0.23542 C 0.01537 0.22963 0.01446 0.23311 0.01693 0.22778 C 0.02097 0.21945 0.01485 0.23079 0.01927 0.22061 C 0.02006 0.21899 0.02097 0.21806 0.02175 0.21644 C 0.02396 0.21204 0.02175 0.21389 0.02474 0.21227 C 0.02878 0.20186 0.02917 0.20162 0.03203 0.19236 C 0.03243 0.19098 0.03256 0.18936 0.03321 0.1882 C 0.03373 0.18727 0.03451 0.1875 0.03503 0.18704 C 0.03529 0.18635 0.03542 0.18519 0.03568 0.18403 C 0.03594 0.18287 0.03659 0.18218 0.03685 0.18079 C 0.03868 0.17223 0.03581 0.17848 0.03933 0.17246 C 0.03946 0.1713 0.03946 0.17014 0.03985 0.16945 C 0.04037 0.16875 0.04115 0.16899 0.04167 0.16852 C 0.04245 0.1676 0.04297 0.16621 0.04349 0.16528 C 0.04375 0.16343 0.04362 0.16158 0.04414 0.15996 C 0.04453 0.1588 0.04545 0.15811 0.04597 0.15672 C 0.04636 0.15579 0.04636 0.15463 0.04649 0.15371 C 0.04636 0.14561 0.04662 0.1375 0.04597 0.12963 C 0.04571 0.12732 0.0444 0.1257 0.04414 0.12338 C 0.03894 0.0875 0.04466 0.11806 0.04232 0.10556 C 0.04206 0.09723 0.04219 0.08866 0.04167 0.08033 C 0.04167 0.0794 0.04076 0.07871 0.0405 0.07732 C 0.04011 0.0757 0.04024 0.07385 0.03985 0.07199 C 0.03972 0.0713 0.03802 0.06389 0.0375 0.06274 C 0.03698 0.06181 0.0362 0.06158 0.03568 0.06065 C 0.03503 0.05973 0.03451 0.05857 0.03386 0.05741 C 0.03347 0.05602 0.03308 0.05486 0.03269 0.05348 C 0.03229 0.05232 0.03177 0.05139 0.03138 0.05024 C 0.03112 0.04908 0.03125 0.04769 0.03086 0.04699 C 0.03034 0.0463 0.02956 0.04653 0.02904 0.04607 C 0.02839 0.04491 0.02787 0.04375 0.02722 0.04283 C 0.02644 0.0419 0.02539 0.0419 0.02474 0.04074 C 0.02435 0.03982 0.02461 0.03843 0.02422 0.03774 C 0.0237 0.03681 0.02292 0.03635 0.0224 0.03565 C 0.02123 0.02732 0.02305 0.03449 0.0181 0.03033 C 0.01745 0.02986 0.01745 0.02801 0.01693 0.02709 C 0.01641 0.02639 0.01563 0.02593 0.01511 0.025 C 0.01472 0.02431 0.01433 0.02361 0.01394 0.02292 C 0.01289 0.01806 0.01394 0.0213 0.01146 0.01783 C 0.01107 0.01713 0.01081 0.01598 0.01029 0.01551 C 0.00912 0.01459 0.00664 0.01366 0.00664 0.01389 C 0.00599 0.01297 0.00547 0.01204 0.00482 0.01158 C 0.00404 0.01088 0.003 0.01135 0.00235 0.01042 C 0.00196 0.00973 0.00222 0.00811 0.00183 0.00718 C 0.00091 0.00533 0.00026 0.00116 -3.125E-6 -3.7037E-6 Z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6" dur="2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201" y="18634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3.7037E-6 L 3.95833E-6 0.00024 C 0.00117 0.00209 0.00247 0.00417 0.00364 0.00649 C 0.01041 0.02107 0.00338 0.00811 0.00729 0.01505 C 0.00885 0.02361 0.00638 0.01366 0.00963 0.01945 C 0.01015 0.02014 0.00989 0.02153 0.01028 0.02269 C 0.01067 0.02385 0.01145 0.02477 0.01211 0.0257 C 0.01367 0.03449 0.01119 0.02431 0.01445 0.0301 C 0.01497 0.03079 0.01471 0.03241 0.0151 0.03334 C 0.01549 0.03426 0.0164 0.03473 0.01692 0.03542 C 0.01796 0.03704 0.01875 0.03936 0.01992 0.04074 C 0.02057 0.04167 0.02122 0.04213 0.02174 0.04306 C 0.02213 0.04352 0.02252 0.04468 0.02291 0.04514 C 0.02369 0.04607 0.02461 0.04653 0.02539 0.04723 C 0.02669 0.0544 0.02487 0.04746 0.02773 0.05162 C 0.02838 0.05232 0.02851 0.05371 0.02903 0.05486 C 0.02994 0.05695 0.03073 0.05764 0.03203 0.05903 C 0.03268 0.06088 0.03398 0.06482 0.03502 0.06551 C 0.03619 0.06644 0.0375 0.06621 0.03867 0.06667 C 0.03945 0.0669 0.04023 0.06736 0.04114 0.06783 C 0.04153 0.06852 0.04179 0.06945 0.04231 0.06991 C 0.04283 0.07037 0.04362 0.07037 0.04414 0.07107 C 0.04544 0.07292 0.04648 0.07524 0.04778 0.07732 C 0.04817 0.07801 0.04843 0.07894 0.04895 0.07963 L 0.0526 0.0838 C 0.05533 0.09121 0.05364 0.08959 0.05677 0.09144 C 0.05898 0.09699 0.05677 0.09283 0.06041 0.09561 C 0.06106 0.0963 0.06158 0.09723 0.06224 0.09792 C 0.06341 0.09885 0.06588 0.1 0.06588 0.10024 C 0.06731 0.10394 0.06679 0.10348 0.06953 0.10533 C 0.0707 0.10625 0.07317 0.10741 0.07317 0.10764 C 0.07539 0.11019 0.07708 0.11227 0.07981 0.11389 C 0.08046 0.11436 0.08099 0.11482 0.08164 0.11505 C 0.08255 0.11551 0.08359 0.11574 0.08463 0.11621 C 0.08528 0.1169 0.0858 0.11783 0.08645 0.11829 C 0.08724 0.11875 0.08815 0.11852 0.08893 0.11922 C 0.09218 0.12269 0.08945 0.12199 0.09192 0.1257 C 0.09427 0.1294 0.09531 0.12871 0.09791 0.13125 C 0.09856 0.13172 0.09908 0.13311 0.09974 0.13334 C 0.10156 0.13403 0.10338 0.13403 0.1052 0.13426 C 0.10794 0.13635 0.1108 0.13843 0.11367 0.13982 C 0.11445 0.14005 0.11536 0.14028 0.11614 0.14074 C 0.12239 0.14514 0.11471 0.14121 0.12096 0.14399 C 0.12148 0.14468 0.122 0.14584 0.12278 0.1463 C 0.12369 0.14676 0.12474 0.14699 0.12565 0.14723 C 0.12656 0.14769 0.12721 0.14792 0.12812 0.14838 C 0.12916 0.14908 0.1302 0.15024 0.13125 0.15047 C 0.13372 0.15139 0.14596 0.15255 0.14687 0.15255 C 0.15638 0.15834 0.14231 0.15047 0.15846 0.15579 C 0.15911 0.15602 0.1595 0.15764 0.16028 0.15811 C 0.16237 0.1588 0.16471 0.1588 0.16692 0.15903 C 0.16744 0.15973 0.1681 0.16065 0.16875 0.16135 C 0.16927 0.16181 0.16992 0.16204 0.17057 0.16227 C 0.17291 0.16366 0.17695 0.16482 0.17903 0.16551 C 0.1802 0.16598 0.18138 0.16644 0.18268 0.16667 C 0.20833 0.16945 0.20768 0.16875 0.23398 0.16875 L 0.2401 0.1676 L 0.31627 0.16667 C 0.31823 0.16644 0.32031 0.16528 0.32226 0.16459 C 0.32291 0.16412 0.32356 0.16389 0.32408 0.16343 C 0.32448 0.16274 0.32526 0.16158 0.32591 0.16135 C 0.32838 0.16042 0.3306 0.16065 0.3332 0.16019 L 0.33619 0.15903 L 0.34466 0.15579 C 0.3457 0.15486 0.34609 0.15348 0.34778 0.15255 C 0.34882 0.15186 0.35013 0.15209 0.3513 0.15162 C 0.36198 0.14746 0.34935 0.15 0.36836 0.14838 C 0.36875 0.14769 0.36888 0.1463 0.36953 0.1463 C 0.38242 0.14514 0.39531 0.14584 0.4082 0.14514 C 0.40885 0.14514 0.40937 0.14422 0.41002 0.14399 C 0.41406 0.14283 0.4181 0.1419 0.42213 0.14074 C 0.42461 0.13635 0.42187 0.14028 0.42695 0.1375 C 0.42838 0.13681 0.42968 0.13519 0.43125 0.13426 C 0.43216 0.1338 0.4332 0.1338 0.43424 0.13334 C 0.43632 0.13218 0.43815 0.12986 0.44023 0.12894 C 0.44713 0.12662 0.44427 0.12778 0.44869 0.1257 C 0.44935 0.125 0.44987 0.12408 0.45052 0.12361 C 0.45208 0.12292 0.45377 0.12292 0.45533 0.12246 C 0.45638 0.12223 0.45742 0.12176 0.45846 0.12153 C 0.46158 0.11875 0.46263 0.11736 0.46692 0.11621 C 0.46953 0.11528 0.47213 0.11528 0.47474 0.11505 C 0.47838 0.11343 0.4763 0.11389 0.48073 0.11389 L 0.48203 0.11389 C 0.48997 0.10348 0.48632 0.10556 0.49166 0.10324 C 0.50247 0.09236 0.49804 0.09653 0.50494 0.09028 C 0.50625 0.08912 0.50729 0.08774 0.50859 0.08704 C 0.51119 0.08565 0.51393 0.08473 0.5164 0.08287 C 0.51783 0.08172 0.51927 0.08079 0.5207 0.07963 C 0.52135 0.07894 0.52187 0.07778 0.52252 0.07732 C 0.52382 0.07662 0.52539 0.07662 0.52669 0.07639 C 0.52851 0.07385 0.5302 0.07084 0.53216 0.06875 C 0.53307 0.06783 0.53385 0.06852 0.53515 0.06783 C 0.5358 0.06713 0.53593 0.06551 0.53645 0.06459 C 0.53698 0.06343 0.5375 0.06204 0.53828 0.06135 C 0.54596 0.05139 0.54166 0.05764 0.54908 0.05162 C 0.55026 0.0507 0.55117 0.04931 0.55221 0.04838 C 0.55247 0.04769 0.55364 0.04676 0.55455 0.0463 C 0.55794 0.04445 0.56445 0.0419 0.56445 0.04213 C 0.56588 0.04074 0.56692 0.04005 0.56783 0.03866 C 0.56849 0.03797 0.56862 0.03658 0.56914 0.03542 C 0.57057 0.03218 0.57057 0.03241 0.57265 0.03125 C 0.57435 0.03033 0.57591 0.02986 0.57708 0.02894 C 0.57877 0.02848 0.58112 0.02686 0.58112 0.02709 C 0.58307 0.02269 0.58112 0.02639 0.58424 0.02361 C 0.58528 0.02269 0.58619 0.02153 0.58724 0.02037 C 0.58828 0.01783 0.58919 0.01482 0.59088 0.01297 C 0.5931 0.00996 0.59349 0.00996 0.59544 0.00857 C 0.59557 0.00764 0.59583 0.00625 0.59687 0.00533 C 0.59739 0.00463 0.59817 0.00486 0.59869 0.0044 C 0.59961 0.00348 0.60039 0.00232 0.60117 0.00116 C 0.60156 -0.00023 0.60208 -0.00208 0.60351 -0.00324 C 0.60403 -0.00393 0.60481 -0.00393 0.60533 -0.00439 C 0.60625 -0.00486 0.60703 -0.00555 0.60768 -0.00648 C 0.60794 -0.00717 0.60885 -0.00833 0.60963 -0.00856 C 0.61171 -0.00972 0.61393 -0.00995 0.61627 -0.01064 C 0.61692 -0.0118 0.61731 -0.01319 0.6181 -0.01389 C 0.61862 -0.01458 0.6194 -0.01435 0.61992 -0.01504 C 0.62591 -0.02268 0.61849 -0.01666 0.62539 -0.02152 C 0.62747 -0.02708 0.62552 -0.02291 0.62955 -0.02801 C 0.63125 -0.03009 0.63242 -0.0324 0.63437 -0.03449 C 0.63554 -0.03588 0.63698 -0.0368 0.63802 -0.03865 C 0.63841 -0.03935 0.63867 -0.04027 0.63867 -0.04074 C 0.64023 -0.04213 0.6414 -0.04282 0.64231 -0.04398 C 0.64323 -0.04537 0.64388 -0.04699 0.64466 -0.04838 C 0.64479 -0.0493 0.64544 -0.04953 0.64648 -0.05046 C 0.64726 -0.05185 0.64752 -0.0537 0.6483 -0.05486 C 0.64895 -0.05578 0.64987 -0.05555 0.65078 -0.05578 C 0.65104 -0.05694 0.65234 -0.05833 0.65312 -0.05902 C 0.65364 -0.05972 0.65455 -0.05949 0.65494 -0.06018 C 0.6595 -0.06828 0.65299 -0.06458 0.66106 -0.07314 C 0.66328 -0.07569 0.66523 -0.07754 0.6677 -0.08055 C 0.66875 -0.08194 0.66953 -0.08333 0.67018 -0.08495 C 0.67291 -0.08889 0.67018 -0.08796 0.67369 -0.09143 C 0.67421 -0.09189 0.67487 -0.09213 0.67552 -0.09236 C 0.67565 -0.09305 0.67578 -0.09398 0.67617 -0.09467 C 0.67812 -0.09629 0.67955 -0.09745 0.68099 -0.09884 C 0.68164 -0.09953 0.6819 -0.10023 0.68229 -0.10115 C 0.68372 -0.10277 0.68424 -0.10486 0.68515 -0.10648 C 0.68593 -0.10764 0.68685 -0.10856 0.68763 -0.10972 C 0.68802 -0.11064 0.68828 -0.1118 0.68893 -0.11296 C 0.69075 -0.11481 0.69218 -0.11643 0.69362 -0.11828 C 0.69583 -0.12986 0.69179 -0.10995 0.69674 -0.12476 C 0.69739 -0.12685 0.69752 -0.12963 0.69791 -0.13217 C 0.69817 -0.13356 0.69804 -0.13518 0.69856 -0.13657 C 0.69895 -0.13773 0.69974 -0.13865 0.70039 -0.13981 C 0.70039 -0.14074 0.70039 -0.14189 0.70039 -0.14305 C 0.70065 -0.14514 0.70065 -0.14722 0.70104 -0.14953 C 0.7013 -0.15092 0.70234 -0.15231 0.70273 -0.1537 C 0.70299 -0.15694 0.70312 -0.16018 0.70338 -0.16342 C 0.70351 -0.16527 0.70377 -0.16689 0.7039 -0.16875 C 0.70442 -0.17268 0.70481 -0.17662 0.7052 -0.18055 C 0.70533 -0.18564 0.70533 -0.19074 0.70573 -0.1956 C 0.70586 -0.19699 0.70651 -0.19768 0.70651 -0.19884 C 0.7069 -0.20277 0.70677 -0.20671 0.70703 -0.21064 C 0.70716 -0.2118 0.7082 -0.21273 0.7082 -0.21389 C 0.70833 -0.21967 0.7082 -0.22546 0.7082 -0.23101 L 0.7082 -0.23426 C 0.70729 -0.23935 0.70716 -0.24444 0.70651 -0.2493 C 0.70651 -0.25324 0.70507 -0.25648 0.70455 -0.26018 C 0.7039 -0.26412 0.70338 -0.26805 0.70273 -0.27199 C 0.70221 -0.27523 0.70091 -0.27847 0.70039 -0.28171 C 0.69948 -0.29051 0.70039 -0.28703 0.69856 -0.29236 C 0.6983 -0.29351 0.69817 -0.29467 0.69791 -0.2956 C 0.6957 -0.30347 0.697 -0.29282 0.69427 -0.3074 C 0.69414 -0.30856 0.69401 -0.30972 0.69362 -0.31064 C 0.69323 -0.31226 0.69257 -0.31389 0.69192 -0.31504 C 0.69075 -0.31666 0.68802 -0.31921 0.68802 -0.31898 C 0.68789 -0.32037 0.6875 -0.32152 0.68698 -0.32245 C 0.68398 -0.32847 0.68437 -0.32777 0.68164 -0.33101 C 0.68073 -0.33356 0.67994 -0.33588 0.67851 -0.3375 C 0.67799 -0.33819 0.67461 -0.33958 0.67435 -0.33958 C 0.6677 -0.34745 0.67786 -0.33588 0.66953 -0.34282 C 0.66953 -0.34328 0.6694 -0.34467 0.66888 -0.34514 C 0.6677 -0.34606 0.66653 -0.34652 0.66523 -0.34722 L 0.66106 -0.3493 C 0.6569 -0.35139 0.66028 -0.34953 0.65677 -0.35162 C 0.65612 -0.35231 0.6556 -0.35301 0.65494 -0.3537 C 0.65442 -0.35416 0.65364 -0.35416 0.65312 -0.35486 C 0.64895 -0.35926 0.6552 -0.35486 0.65013 -0.35787 C 0.64948 -0.35879 0.64895 -0.35949 0.6483 -0.36018 C 0.64739 -0.36088 0.64479 -0.36203 0.64414 -0.36226 C 0.64388 -0.36342 0.64401 -0.36481 0.64349 -0.36551 C 0.64283 -0.36643 0.64179 -0.36597 0.64101 -0.36666 C 0.64036 -0.36713 0.63932 -0.36805 0.63867 -0.36875 C 0.63867 -0.36921 0.63802 -0.36944 0.63737 -0.3699 C 0.63281 -0.37523 0.63411 -0.37569 0.63073 -0.37731 C 0.62994 -0.37777 0.62916 -0.37777 0.62838 -0.37847 C 0.62044 -0.38333 0.62942 -0.37801 0.62474 -0.38264 C 0.62226 -0.38518 0.62135 -0.38472 0.61862 -0.38588 C 0.6181 -0.38611 0.61744 -0.38657 0.61692 -0.38703 C 0.6164 -0.38796 0.61614 -0.38935 0.61562 -0.39027 C 0.6151 -0.3912 0.61393 -0.39189 0.6138 -0.39236 C 0.60768 -0.39676 0.60156 -0.39583 0.59544 -0.39676 C 0.59257 -0.39838 0.59492 -0.39722 0.59088 -0.39884 L 0.58541 -0.40092 C 0.58463 -0.40162 0.58333 -0.40277 0.58294 -0.40301 C 0.55963 -0.40949 0.57578 -0.40254 0.56731 -0.40625 C 0.56367 -0.41296 0.56653 -0.40833 0.55573 -0.4118 C 0.54778 -0.41412 0.55065 -0.41296 0.53698 -0.41504 C 0.52591 -0.4199 0.54088 -0.41365 0.50924 -0.41713 C 0.50794 -0.41713 0.5069 -0.41898 0.5056 -0.41921 C 0.50156 -0.42014 0.49752 -0.4199 0.49349 -0.42037 C 0.49283 -0.42106 0.49244 -0.42222 0.49166 -0.42245 C 0.48281 -0.42407 0.4651 -0.42569 0.4651 -0.42546 C 0.46367 -0.42639 0.46224 -0.42754 0.4608 -0.42777 C 0.45468 -0.42916 0.44817 -0.42893 0.44205 -0.42893 L 0.43971 -0.43217 C 0.43685 -0.43333 0.43411 -0.43472 0.43125 -0.43541 C 0.42773 -0.43611 0.42435 -0.43657 0.42096 -0.43634 C 0.39752 -0.43588 0.37408 -0.43426 0.35078 -0.43333 C 0.34817 -0.43217 0.34544 -0.43148 0.34283 -0.43009 C 0.34218 -0.42963 0.34179 -0.42801 0.34101 -0.42777 C 0.33763 -0.42685 0.33372 -0.42708 0.3306 -0.42685 C 0.32838 -0.42453 0.32513 -0.42129 0.32226 -0.42037 C 0.31914 -0.41921 0.31588 -0.41898 0.31211 -0.41805 C 0.31106 -0.41736 0.30403 -0.41389 0.30286 -0.41273 C 0.30195 -0.4118 0.30104 -0.41041 0.29974 -0.40949 C 0.29921 -0.40902 0.2983 -0.40879 0.29752 -0.40856 C 0.29531 -0.40764 0.2931 -0.40717 0.29049 -0.40625 C 0.28424 -0.40046 0.28698 -0.40231 0.28307 -0.4 C 0.27812 -0.39189 0.28307 -0.39861 0.27096 -0.39444 C 0.26888 -0.39398 0.26731 -0.39236 0.26549 -0.3912 C 0.26002 -0.38402 0.26549 -0.39004 0.25338 -0.38703 C 0.25234 -0.3868 0.25143 -0.38541 0.25039 -0.38495 C 0.24283 -0.37986 0.25716 -0.38981 0.24557 -0.38171 C 0.24323 -0.37546 0.24544 -0.37963 0.23945 -0.37731 C 0.23737 -0.37662 0.23541 -0.37523 0.23346 -0.37407 C 0.23281 -0.37338 0.23229 -0.37268 0.23164 -0.37199 C 0.23046 -0.37083 0.22916 -0.37014 0.22799 -0.36875 C 0.22721 -0.36782 0.22682 -0.36643 0.22617 -0.36551 C 0.22565 -0.36481 0.225 -0.36435 0.22435 -0.36435 C 0.2108 -0.36365 0.19739 -0.36365 0.18385 -0.36342 C 0.17825 -0.35671 0.18515 -0.36527 0.18086 -0.35902 C 0.1802 -0.35833 0.17955 -0.35764 0.17903 -0.35694 C 0.17838 -0.35601 0.17786 -0.35439 0.17721 -0.3537 C 0.17643 -0.35301 0.17552 -0.35301 0.17474 -0.35254 C 0.17408 -0.35231 0.17356 -0.35185 0.17291 -0.35162 C 0.17252 -0.35069 0.17226 -0.35 0.17174 -0.3493 C 0.17109 -0.34861 0.16796 -0.34745 0.16744 -0.34722 C 0.16679 -0.34328 0.16666 -0.3449 0.16744 -0.34189 L 0.16744 -0.34166 C 0.15989 -0.34143 0.15221 -0.34143 0.14453 -0.34074 C 0.14388 -0.34074 0.1431 -0.34051 0.1427 -0.33958 C 0.13945 -0.33402 0.14518 -0.33819 0.14023 -0.33541 C 0.13971 -0.33426 0.13906 -0.33333 0.13841 -0.33217 C 0.13698 -0.32939 0.13593 -0.32592 0.13424 -0.32361 C 0.13268 -0.32129 0.1306 -0.32014 0.12877 -0.31828 C 0.1276 -0.31689 0.1263 -0.31551 0.12513 -0.31389 C 0.12448 -0.31296 0.12408 -0.31134 0.1233 -0.31064 C 0.11888 -0.30694 0.11393 -0.30463 0.10937 -0.30092 C 0.0931 -0.28796 0.11224 -0.3 0.10156 -0.29444 C 0.09974 -0.29351 0.09791 -0.29236 0.09609 -0.29143 L 0.09427 -0.29027 C 0.08346 -0.27662 0.08802 -0.27963 0.08216 -0.27615 C 0.08177 -0.27523 0.08164 -0.27384 0.08099 -0.27314 C 0.08046 -0.27245 0.07981 -0.27245 0.07916 -0.27199 C 0.07448 -0.26782 0.08007 -0.27152 0.07552 -0.26875 C 0.075 -0.26759 0.07435 -0.26666 0.07369 -0.26551 C 0.07265 -0.26342 0.07187 -0.26088 0.0707 -0.25902 C 0.06927 -0.25671 0.06731 -0.25509 0.06588 -0.25254 L 0.05494 -0.23333 C 0.05416 -0.23194 0.05351 -0.23032 0.0526 -0.22893 C 0.05117 -0.22685 0.04987 -0.22453 0.0483 -0.22245 C 0.04778 -0.22176 0.04713 -0.22129 0.04648 -0.22037 C 0.04101 -0.21157 0.04453 -0.21389 0.03984 -0.2118 C 0.03242 -0.19838 0.0431 -0.21713 0.0345 -0.20324 C 0.02916 -0.19467 0.03281 -0.19861 0.02838 -0.19467 C 0.02487 -0.18541 0.02955 -0.19629 0.02539 -0.19027 C 0.02474 -0.18935 0.02474 -0.18796 0.02421 -0.18703 C 0.02239 -0.18379 0.022 -0.18402 0.01992 -0.18264 C 0.01927 -0.18125 0.01888 -0.17963 0.0181 -0.17847 C 0.01341 -0.1699 0.0194 -0.18356 0.01445 -0.17314 C 0.01067 -0.16504 0.01562 -0.17384 0.01211 -0.16759 C 0.01093 -0.16134 0.01237 -0.16713 0.00846 -0.16018 C 0.00755 -0.15856 0.0069 -0.15648 0.00599 -0.15486 C 0.00507 -0.15301 0.0039 -0.15139 0.00299 -0.14953 C -0.00261 -0.13703 0.00377 -0.14861 3.95833E-6 -0.14189 C -0.00039 -0.13333 -0.00026 -0.12453 -0.00131 -0.1162 C -0.00196 -0.11018 -0.00365 -0.10902 -0.00547 -0.10532 C -0.00612 -0.10393 -0.00664 -0.10254 -0.0073 -0.10115 C -0.00873 -0.09074 -0.00821 -0.09652 -0.00664 -0.07731 C -0.00638 -0.07338 -0.00625 -0.0743 -0.0043 -0.07314 C -0.00404 -0.07083 -0.00391 -0.06875 -0.00365 -0.06666 C -0.00352 -0.06527 -0.00313 -0.06389 -0.003 -0.06226 C -0.00248 -0.04884 -0.00248 -0.03518 -0.00183 -0.02152 C -0.00183 -0.02014 -0.00026 -0.0125 0.00052 -0.01064 C 0.00104 -0.00972 0.00221 -0.00995 0.00234 -0.00856 C 0.00286 -0.00509 0.00039 -0.00139 3.95833E-6 -3.7037E-6 Z " pathEditMode="relative" rAng="0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18" dur="24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0" y="-13403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0.00047 L 0.00117 0.00047 L 0.00833 -0.00393 C 0.00937 -0.00463 0.01042 -0.00578 0.01146 -0.00602 C 0.01315 -0.00671 0.0151 -0.00694 0.01693 -0.00717 C 0.05221 -0.01203 0.02344 -0.0074 0.04167 -0.01041 C 0.0444 -0.01759 0.04115 -0.01064 0.04466 -0.01458 C 0.04544 -0.01551 0.04583 -0.01689 0.04648 -0.01782 C 0.04987 -0.02291 0.04661 -0.01689 0.05078 -0.02222 C 0.05143 -0.02314 0.05182 -0.02453 0.0526 -0.02546 C 0.05352 -0.02639 0.05469 -0.02662 0.0556 -0.02754 C 0.05651 -0.02847 0.05716 -0.02986 0.05794 -0.03078 C 0.05859 -0.03148 0.05924 -0.03217 0.05977 -0.03287 C 0.06185 -0.03588 0.0612 -0.03634 0.06341 -0.03842 C 0.06406 -0.03889 0.06458 -0.03912 0.06523 -0.03935 C 0.06927 -0.04676 0.06732 -0.0449 0.0707 -0.04699 C 0.07552 -0.05277 0.06966 -0.04514 0.0737 -0.05231 C 0.07552 -0.05555 0.07591 -0.05532 0.07799 -0.05671 C 0.08333 -0.0625 0.08099 -0.06088 0.08463 -0.06319 C 0.08516 -0.06458 0.08568 -0.0662 0.08646 -0.06736 C 0.08685 -0.06805 0.08776 -0.06782 0.08828 -0.06852 C 0.0888 -0.06921 0.08893 -0.0706 0.08945 -0.07176 C 0.09115 -0.07546 0.09088 -0.07477 0.0931 -0.07592 C 0.09362 -0.07662 0.09427 -0.07731 0.09492 -0.07824 C 0.09596 -0.07963 0.09687 -0.08125 0.09792 -0.0824 C 0.09844 -0.0831 0.09909 -0.0831 0.09974 -0.08356 C 0.10156 -0.08564 0.10182 -0.08611 0.10391 -0.08773 C 0.10456 -0.08819 0.10521 -0.08842 0.10573 -0.08889 C 0.11016 -0.09236 0.10612 -0.09004 0.11068 -0.09213 C 0.11888 -0.10092 0.10807 -0.09027 0.11732 -0.09652 C 0.11784 -0.09676 0.11797 -0.09814 0.11849 -0.09861 C 0.11927 -0.0993 0.12005 -0.09907 0.12083 -0.09953 C 0.12187 -0.10023 0.12292 -0.10115 0.12396 -0.10185 C 0.12448 -0.10277 0.125 -0.10416 0.12578 -0.10509 C 0.12643 -0.10578 0.12734 -0.10555 0.12812 -0.10602 C 0.12917 -0.10671 0.13021 -0.10764 0.13112 -0.10833 C 0.13164 -0.10926 0.13177 -0.11088 0.13242 -0.11157 C 0.13333 -0.11227 0.13437 -0.11227 0.13542 -0.1125 C 0.1362 -0.11296 0.13698 -0.11319 0.13789 -0.11365 C 0.14128 -0.11782 0.13789 -0.11412 0.14141 -0.11689 C 0.14232 -0.11759 0.1431 -0.11852 0.14388 -0.11898 C 0.14466 -0.11944 0.14544 -0.11967 0.14635 -0.12014 C 0.14687 -0.12037 0.14753 -0.12083 0.14818 -0.12106 C 0.14974 -0.12199 0.1513 -0.12268 0.15299 -0.12338 C 0.1543 -0.125 0.1556 -0.12615 0.15664 -0.1287 C 0.1569 -0.12963 0.15677 -0.13102 0.15716 -0.13194 C 0.15768 -0.1331 0.15846 -0.13402 0.15898 -0.13518 C 0.1595 -0.13611 0.15963 -0.1375 0.16016 -0.13842 C 0.16068 -0.13935 0.16146 -0.13958 0.16198 -0.14051 C 0.16315 -0.14213 0.16406 -0.14398 0.1651 -0.14583 C 0.16562 -0.14699 0.16641 -0.14791 0.16693 -0.14907 C 0.16901 -0.15555 0.16771 -0.15324 0.17044 -0.15671 C 0.17448 -0.16736 0.17122 -0.15902 0.17591 -0.16944 C 0.17656 -0.17083 0.17721 -0.17245 0.17773 -0.17384 C 0.17812 -0.175 0.17838 -0.17615 0.17891 -0.17708 C 0.17969 -0.17824 0.1806 -0.17916 0.18138 -0.18032 C 0.18203 -0.1824 0.18242 -0.18495 0.1832 -0.1868 C 0.1862 -0.19375 0.18646 -0.19352 0.18984 -0.19652 C 0.19297 -0.2074 0.18828 -0.19189 0.19466 -0.20717 C 0.19583 -0.20995 0.19687 -0.21319 0.19831 -0.21574 L 0.20195 -0.22222 C 0.20286 -0.22893 0.20208 -0.22523 0.20495 -0.23287 L 0.20612 -0.23611 C 0.20664 -0.23727 0.2069 -0.23842 0.20742 -0.23935 C 0.20977 -0.24352 0.20872 -0.24143 0.21042 -0.24583 C 0.21198 -0.25694 0.2099 -0.24328 0.21224 -0.25439 C 0.21432 -0.26435 0.21068 -0.25254 0.21458 -0.26412 C 0.21575 -0.27199 0.21458 -0.26481 0.21641 -0.27268 C 0.21758 -0.27754 0.21628 -0.27453 0.21823 -0.27824 C 0.21849 -0.27963 0.21862 -0.28102 0.21888 -0.2824 C 0.21927 -0.28472 0.21992 -0.28657 0.22005 -0.28889 C 0.22057 -0.29606 0.2207 -0.30324 0.2207 -0.31041 C 0.22083 -0.34699 0.2207 -0.38356 0.2207 -0.42014 L 0.2207 -0.42014 C 0.21888 -0.42199 0.21719 -0.42384 0.21523 -0.42546 C 0.21263 -0.42754 0.2099 -0.42847 0.20742 -0.43078 C 0.20508 -0.4331 0.20352 -0.4368 0.2013 -0.43935 C 0.20026 -0.44074 0.19896 -0.44166 0.19766 -0.44259 C 0.19388 -0.45185 0.19831 -0.44328 0.19284 -0.44814 C 0.19088 -0.44977 0.18919 -0.45208 0.18737 -0.45439 C 0.18685 -0.45532 0.18411 -0.45902 0.1832 -0.45995 C 0.18268 -0.46041 0.18203 -0.46064 0.18138 -0.46088 C 0.17995 -0.46342 0.17865 -0.4662 0.17708 -0.46852 C 0.17656 -0.46944 0.17591 -0.4699 0.17539 -0.4706 C 0.17448 -0.47176 0.1737 -0.47268 0.17292 -0.47384 C 0.16966 -0.48796 0.17409 -0.47314 0.16927 -0.48032 C 0.1638 -0.48865 0.17044 -0.48402 0.16562 -0.4868 C 0.16445 -0.48889 0.16315 -0.49097 0.16198 -0.49328 C 0.15885 -0.50023 0.16185 -0.49768 0.15833 -0.49977 C 0.15755 -0.50185 0.15716 -0.50463 0.15599 -0.50602 C 0.15456 -0.50787 0.15299 -0.50949 0.15169 -0.51157 C 0.14883 -0.51597 0.15117 -0.51389 0.14818 -0.51574 C 0.14753 -0.51689 0.14687 -0.51782 0.14635 -0.51898 C 0.14544 -0.52106 0.14492 -0.52361 0.14388 -0.52546 L 0.14141 -0.52986 C 0.14062 -0.53125 0.13997 -0.53287 0.13906 -0.53402 C 0.13607 -0.53796 0.1375 -0.53634 0.13477 -0.53935 C 0.13229 -0.54606 0.1349 -0.54097 0.12812 -0.54375 C 0.12721 -0.54421 0.12656 -0.54537 0.12578 -0.54583 C 0.125 -0.54652 0.12409 -0.54652 0.12331 -0.54699 C 0.12266 -0.54722 0.12213 -0.54768 0.12148 -0.54814 C 0.12044 -0.54884 0.11953 -0.54977 0.11849 -0.55023 C 0.11484 -0.55162 0.1112 -0.55231 0.10755 -0.55347 C 0.10638 -0.5537 0.10521 -0.55439 0.10391 -0.55439 L 0.09727 -0.55555 C 0.0918 -0.55949 0.09687 -0.55648 0.08945 -0.55879 C 0.0888 -0.55902 0.08828 -0.55949 0.08763 -0.55995 C 0.08607 -0.56064 0.08437 -0.56111 0.08281 -0.56203 C 0.08151 -0.56273 0.08034 -0.56365 0.07917 -0.56412 C 0.07773 -0.56481 0.0763 -0.56481 0.07487 -0.56527 C 0.07305 -0.56597 0.07122 -0.56666 0.06953 -0.56736 C 0.06888 -0.56759 0.06823 -0.56805 0.06771 -0.56852 C 0.06667 -0.56921 0.06575 -0.57037 0.06458 -0.5706 C 0.06211 -0.57129 0.05937 -0.57129 0.05677 -0.57176 C 0.05573 -0.57199 0.05482 -0.57245 0.05378 -0.57268 C 0.05052 -0.57361 0.04727 -0.57384 0.04414 -0.575 C 0.04297 -0.57523 0.04219 -0.57685 0.04102 -0.57708 C 0.03021 -0.57939 0.02044 -0.57916 0.00963 -0.58032 C 0.00456 -0.58078 -0.00052 -0.58171 -0.00547 -0.5824 C -0.00612 -0.58287 -0.00664 -0.58333 -0.00729 -0.58356 C -0.01771 -0.58564 -0.02539 -0.58564 -0.0194 -0.58564 L -0.0194 -0.58564 L -0.08542 -0.5868 C -0.08659 -0.5868 -0.08776 -0.58865 -0.08893 -0.58889 C -0.09193 -0.58958 -0.09505 -0.58958 -0.09805 -0.59004 C -0.13177 -0.60092 -0.11068 -0.5949 -0.18945 -0.59097 C -0.19128 -0.59097 -0.19297 -0.58889 -0.19479 -0.58773 C -0.19583 -0.58727 -0.19688 -0.58634 -0.19792 -0.58564 C -0.20104 -0.58356 -0.20104 -0.58379 -0.20391 -0.5824 C -0.2043 -0.58171 -0.20469 -0.58078 -0.20508 -0.58032 C -0.2056 -0.57963 -0.20625 -0.57939 -0.2069 -0.57916 C -0.2099 -0.57801 -0.21302 -0.57731 -0.21602 -0.57592 C -0.21745 -0.57546 -0.21888 -0.57477 -0.22018 -0.57384 C -0.22292 -0.57199 -0.22214 -0.57176 -0.22448 -0.56944 C -0.22565 -0.56828 -0.22682 -0.56736 -0.22813 -0.56643 C -0.23073 -0.56412 -0.23359 -0.56458 -0.23659 -0.56412 C -0.23802 -0.56342 -0.23945 -0.56296 -0.24076 -0.56203 C -0.24531 -0.55879 -0.23958 -0.56064 -0.24505 -0.55764 C -0.24622 -0.55717 -0.2474 -0.55694 -0.2487 -0.55671 C -0.24922 -0.55602 -0.24974 -0.55463 -0.25052 -0.55439 C -0.26589 -0.55139 -0.26107 -0.55949 -0.26497 -0.55231 L -0.26497 -0.55231 L -0.27227 -0.54699 C -0.27279 -0.54652 -0.27344 -0.54629 -0.27409 -0.54583 L -0.28984 -0.53842 C -0.29076 -0.53796 -0.2918 -0.53773 -0.29284 -0.53727 C -0.2944 -0.53657 -0.29609 -0.53611 -0.29766 -0.53518 C -0.29857 -0.53472 -0.29922 -0.5331 -0.30013 -0.5331 C -0.30612 -0.53171 -0.31211 -0.53148 -0.31823 -0.53078 C -0.32109 -0.53009 -0.32383 -0.52963 -0.32669 -0.5287 C -0.3293 -0.52777 -0.3319 -0.52662 -0.33451 -0.52546 C -0.33594 -0.52477 -0.33737 -0.52384 -0.3388 -0.52338 C -0.34323 -0.52199 -0.34766 -0.52106 -0.35208 -0.52014 C -0.3543 -0.51828 -0.35651 -0.5162 -0.35872 -0.51481 C -0.35977 -0.51412 -0.36081 -0.51412 -0.36172 -0.51365 C -0.3638 -0.5125 -0.36576 -0.51064 -0.36784 -0.50926 L -0.36966 -0.50833 C -0.3763 -0.49629 -0.36563 -0.51412 -0.37448 -0.50393 C -0.37865 -0.4993 -0.38893 -0.48148 -0.39388 -0.47916 L -0.39622 -0.47824 C -0.39662 -0.47754 -0.39714 -0.47685 -0.3974 -0.47592 C -0.39792 -0.475 -0.39805 -0.47338 -0.3987 -0.47268 C -0.39974 -0.47152 -0.40117 -0.47199 -0.40234 -0.4706 C -0.40586 -0.46643 -0.40573 -0.46643 -0.41133 -0.46088 C -0.41289 -0.45949 -0.41471 -0.45833 -0.41615 -0.45671 C -0.4237 -0.44861 -0.41719 -0.45324 -0.42409 -0.44907 C -0.42539 -0.44676 -0.42604 -0.44514 -0.42773 -0.44375 C -0.42865 -0.44282 -0.42969 -0.44236 -0.43073 -0.44166 C -0.43555 -0.4375 -0.4405 -0.43333 -0.44518 -0.4287 C -0.44792 -0.42615 -0.45052 -0.42314 -0.45313 -0.42014 C -0.45365 -0.41944 -0.4543 -0.41852 -0.45495 -0.41805 C -0.45612 -0.41713 -0.45729 -0.41643 -0.45859 -0.41574 C -0.46094 -0.41157 -0.45859 -0.41527 -0.46341 -0.41041 C -0.4668 -0.40694 -0.47031 -0.40347 -0.4737 -0.39977 C -0.47539 -0.39768 -0.47682 -0.39514 -0.47852 -0.39328 C -0.47917 -0.39259 -0.47969 -0.39166 -0.48034 -0.39097 C -0.48112 -0.39051 -0.4819 -0.39027 -0.48268 -0.39004 C -0.48385 -0.38379 -0.48242 -0.38912 -0.48633 -0.38356 C -0.4875 -0.38194 -0.48828 -0.37986 -0.48945 -0.37824 C -0.49115 -0.37546 -0.49297 -0.37314 -0.49479 -0.3706 C -0.49544 -0.3699 -0.49609 -0.36944 -0.49662 -0.36852 C -0.49792 -0.36643 -0.50026 -0.36203 -0.50026 -0.36203 C -0.50104 -0.35787 -0.50026 -0.35879 -0.50273 -0.35879 L -0.50273 -0.35879 C -0.50573 -0.35416 -0.50872 -0.3493 -0.51172 -0.3449 C -0.5125 -0.34375 -0.51341 -0.34282 -0.51419 -0.34166 C -0.51745 -0.33564 -0.51432 -0.33819 -0.51784 -0.33611 C -0.51797 -0.33518 -0.5181 -0.33402 -0.51836 -0.3331 C -0.51966 -0.32963 -0.5207 -0.32939 -0.52266 -0.32754 C -0.52331 -0.32592 -0.5237 -0.32361 -0.52448 -0.32222 C -0.52591 -0.31967 -0.52773 -0.31805 -0.5293 -0.31574 C -0.5306 -0.31412 -0.53177 -0.31227 -0.53294 -0.31041 C -0.53464 -0.30764 -0.53594 -0.30416 -0.53776 -0.30185 L -0.54141 -0.29745 C -0.54857 -0.2618 -0.5444 -0.27407 -0.55052 -0.25764 C -0.55065 -0.25671 -0.55078 -0.25532 -0.55104 -0.25439 C -0.55326 -0.24884 -0.55273 -0.25393 -0.55352 -0.24814 C -0.55417 -0.24305 -0.55456 -0.23796 -0.55534 -0.23287 C -0.55547 -0.23171 -0.55612 -0.23078 -0.55651 -0.22986 C -0.55977 -0.21921 -0.55755 -0.22361 -0.56016 -0.21898 C -0.56042 -0.21435 -0.56029 -0.20972 -0.56081 -0.20509 C -0.56094 -0.2037 -0.56159 -0.20301 -0.56198 -0.20185 C -0.56224 -0.20069 -0.56224 -0.19953 -0.56263 -0.19861 C -0.56302 -0.19722 -0.5638 -0.19652 -0.56445 -0.19537 C -0.56484 -0.19444 -0.56523 -0.19328 -0.56563 -0.19213 C -0.5668 -0.18148 -0.56693 -0.18333 -0.56497 -0.1662 C -0.56471 -0.16389 -0.5638 -0.16203 -0.56315 -0.15995 C -0.5625 -0.15717 -0.56107 -0.15069 -0.56081 -0.14814 C -0.56042 -0.14583 -0.56042 -0.14375 -0.56016 -0.14166 C -0.55977 -0.13796 -0.55925 -0.1331 -0.55833 -0.12986 C -0.55807 -0.12893 -0.55755 -0.12847 -0.55716 -0.12754 C -0.55664 -0.12662 -0.55638 -0.12546 -0.55586 -0.1243 C -0.5543 -0.11296 -0.55651 -0.12546 -0.55417 -0.11782 C -0.55352 -0.1162 -0.55339 -0.11435 -0.55287 -0.1125 C -0.5526 -0.11134 -0.55208 -0.11041 -0.55169 -0.10926 C -0.55143 -0.10509 -0.55156 -0.10069 -0.55104 -0.09652 C -0.55091 -0.09514 -0.55013 -0.09444 -0.54987 -0.09328 C -0.54948 -0.09074 -0.54948 -0.08819 -0.54922 -0.08564 C -0.54857 -0.07916 -0.5487 -0.08333 -0.5487 -0.08032 L -0.5487 -0.08032 C -0.53789 -0.06551 -0.54245 -0.06875 -0.53659 -0.06527 C -0.53594 -0.06412 -0.53529 -0.06319 -0.53477 -0.06203 C -0.53425 -0.06111 -0.53412 -0.05972 -0.53359 -0.05879 C -0.5306 -0.05439 -0.53047 -0.05463 -0.52747 -0.05347 C -0.52344 -0.04606 -0.52813 -0.05347 -0.52331 -0.04907 C -0.52279 -0.04861 -0.52253 -0.04745 -0.52201 -0.04699 C -0.52148 -0.04629 -0.52083 -0.04629 -0.52018 -0.04583 C -0.51966 -0.0449 -0.51914 -0.04352 -0.51836 -0.04259 C -0.51784 -0.04213 -0.51706 -0.04236 -0.51667 -0.04166 C -0.51602 -0.04074 -0.51602 -0.03912 -0.51537 -0.03842 C -0.51432 -0.03703 -0.51302 -0.0368 -0.51172 -0.03611 C -0.50938 -0.03194 -0.51185 -0.03588 -0.50872 -0.03287 C -0.50404 -0.0287 -0.50964 -0.0324 -0.50508 -0.02986 C -0.50469 -0.0287 -0.50456 -0.02731 -0.50391 -0.02662 C -0.50287 -0.02523 -0.50026 -0.0243 -0.50026 -0.0243 C -0.49961 -0.02338 -0.49896 -0.02222 -0.49844 -0.02106 C -0.49805 -0.02014 -0.49779 -0.01875 -0.49727 -0.01782 C -0.49675 -0.01713 -0.49609 -0.01713 -0.49544 -0.01689 C -0.49479 -0.0162 -0.49414 -0.01551 -0.49362 -0.01458 C -0.49297 -0.01342 -0.49258 -0.01134 -0.4918 -0.01041 C -0.49037 -0.00856 -0.48841 -0.00787 -0.48698 -0.00602 L -0.48516 -0.00393 C -0.48398 -0.00069 -0.48412 -0.00046 -0.48216 0.00139 C -0.48151 0.00186 -0.48086 0.00186 -0.48034 0.00255 C -0.47904 0.00371 -0.47787 0.00533 -0.47669 0.00672 C -0.47604 0.00764 -0.47552 0.00857 -0.47487 0.00903 C -0.47135 0.01111 -0.47357 0.00949 -0.46823 0.01436 L -0.46823 0.01436 C -0.46458 0.0169 -0.46628 0.01598 -0.46341 0.0176 C -0.46276 0.01875 -0.46237 0.02014 -0.46159 0.02084 C -0.46081 0.02153 -0.46003 0.02176 -0.45912 0.02176 C -0.45677 0.02246 -0.4543 0.02246 -0.45195 0.02292 C -0.44206 0.02477 -0.44219 0.01945 -0.44219 0.02616 L -0.44219 0.02616 L -0.43555 0.02824 L -0.42109 0.0338 C -0.41497 0.04074 -0.41979 0.03588 -0.40417 0.04005 C -0.4013 0.04098 -0.39844 0.04098 -0.3957 0.04236 C -0.39102 0.04445 -0.39557 0.04236 -0.38958 0.04445 C -0.38763 0.04514 -0.38555 0.04584 -0.38359 0.04653 C -0.38216 0.04769 -0.38086 0.04931 -0.3793 0.04977 C -0.36966 0.05348 -0.36367 0.05324 -0.35391 0.05417 C -0.35234 0.05486 -0.35065 0.05579 -0.34909 0.05625 C -0.34622 0.05718 -0.33815 0.0588 -0.33451 0.05949 C -0.33229 0.05996 -0.33008 0.06019 -0.32787 0.06065 C -0.32513 0.06111 -0.32227 0.06181 -0.3194 0.06273 C -0.31784 0.0632 -0.31628 0.06436 -0.31458 0.06482 L -0.30729 0.06713 C -0.30247 0.06991 -0.3082 0.06551 -0.30495 0.0713 C -0.30443 0.07223 -0.30365 0.07199 -0.30313 0.07246 C -0.30065 0.07547 -0.30195 0.07454 -0.29883 0.07454 L -0.29883 0.07454 C -0.29688 0.07338 -0.29479 0.07246 -0.29284 0.0713 C -0.2901 0.06968 -0.28763 0.06713 -0.2849 0.06598 C -0.24857 0.04977 -0.21953 0.05834 -0.17734 0.05741 L -0.13919 0.05625 L -0.13919 0.05625 C -0.13412 0.05301 -0.12917 0.04954 -0.12409 0.04653 C -0.12122 0.04491 -0.11563 0.04236 -0.11563 0.04236 C -0.11458 0.04121 -0.11367 0.03982 -0.11263 0.03912 C -0.10352 0.03403 -0.09362 0.03334 -0.08542 0.025 C -0.08398 0.02361 -0.08268 0.02199 -0.08112 0.02084 C -0.08021 0.02014 -0.07917 0.01991 -0.07813 0.01968 C -0.07513 0.01922 -0.07201 0.01898 -0.06901 0.01875 C -0.06719 0.01783 -0.06537 0.0176 -0.06354 0.01644 C -0.06198 0.01551 -0.05768 0.01158 -0.05508 0.01111 C -0.05052 0.01019 -0.04583 0.00973 -0.04115 0.00903 C -0.03802 0.00718 -0.03477 0.00556 -0.03151 0.00348 C -0.02357 -0.00139 -0.03438 0.00371 -0.02669 0.00047 C -0.02565 -0.00069 -0.02487 -0.00254 -0.0237 -0.00277 C -0.01003 -0.0074 -0.00859 -0.00625 0.00352 -0.00509 C 0.00312 -0.00254 0.00338 0.00047 0.00234 0.00255 C 0.00052 0.00625 -0.00156 0.00579 -0.00365 0.00579 L 0.00117 0.00047 Z " pathEditMode="relative" ptsTypes="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20" dur="26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</dc:creator>
  <cp:lastModifiedBy>Abdullah</cp:lastModifiedBy>
  <cp:revision>12</cp:revision>
  <dcterms:created xsi:type="dcterms:W3CDTF">2025-11-05T16:54:27Z</dcterms:created>
  <dcterms:modified xsi:type="dcterms:W3CDTF">2025-11-05T18:36:18Z</dcterms:modified>
</cp:coreProperties>
</file>